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60" r:id="rId4"/>
    <p:sldId id="274" r:id="rId5"/>
    <p:sldId id="261" r:id="rId6"/>
    <p:sldId id="272" r:id="rId7"/>
    <p:sldId id="288" r:id="rId8"/>
    <p:sldId id="262" r:id="rId9"/>
    <p:sldId id="289" r:id="rId10"/>
    <p:sldId id="292" r:id="rId11"/>
    <p:sldId id="290" r:id="rId12"/>
    <p:sldId id="291" r:id="rId13"/>
    <p:sldId id="273" r:id="rId14"/>
    <p:sldId id="278" r:id="rId15"/>
    <p:sldId id="263" r:id="rId16"/>
    <p:sldId id="275" r:id="rId17"/>
    <p:sldId id="264" r:id="rId18"/>
    <p:sldId id="277" r:id="rId19"/>
    <p:sldId id="284" r:id="rId20"/>
    <p:sldId id="276" r:id="rId21"/>
    <p:sldId id="293" r:id="rId22"/>
    <p:sldId id="267" r:id="rId23"/>
    <p:sldId id="29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170C"/>
    <a:srgbClr val="E9695F"/>
    <a:srgbClr val="EB4236"/>
    <a:srgbClr val="F33A18"/>
    <a:srgbClr val="EB45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9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E5C583-2E7F-1743-8FF5-CED3BFEBD1A2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8ECC92DE-5C1D-F14E-AE39-99E2C7833E6F}">
      <dgm:prSet/>
      <dgm:spPr/>
      <dgm:t>
        <a:bodyPr/>
        <a:lstStyle/>
        <a:p>
          <a:r>
            <a:rPr lang="en-US"/>
            <a:t>Yelp API</a:t>
          </a:r>
        </a:p>
      </dgm:t>
    </dgm:pt>
    <dgm:pt modelId="{23260611-1599-CA42-ABEE-5E319769D504}" type="parTrans" cxnId="{92424C2C-7676-4348-AB1A-626B0852E243}">
      <dgm:prSet/>
      <dgm:spPr/>
      <dgm:t>
        <a:bodyPr/>
        <a:lstStyle/>
        <a:p>
          <a:endParaRPr lang="en-US"/>
        </a:p>
      </dgm:t>
    </dgm:pt>
    <dgm:pt modelId="{B822A487-5FBB-544E-9AAD-7D6B7813B0C9}" type="sibTrans" cxnId="{92424C2C-7676-4348-AB1A-626B0852E243}">
      <dgm:prSet/>
      <dgm:spPr/>
      <dgm:t>
        <a:bodyPr/>
        <a:lstStyle/>
        <a:p>
          <a:endParaRPr lang="en-US"/>
        </a:p>
      </dgm:t>
    </dgm:pt>
    <dgm:pt modelId="{7CC48CA7-06B8-8F40-8038-5979248B33D9}">
      <dgm:prSet/>
      <dgm:spPr>
        <a:solidFill>
          <a:srgbClr val="E9695F"/>
        </a:solidFill>
      </dgm:spPr>
      <dgm:t>
        <a:bodyPr/>
        <a:lstStyle/>
        <a:p>
          <a:r>
            <a:rPr lang="en-US" dirty="0"/>
            <a:t>Businesses</a:t>
          </a:r>
        </a:p>
      </dgm:t>
    </dgm:pt>
    <dgm:pt modelId="{177B8D7A-4238-2D40-9130-F75B3FA2EC8E}" type="parTrans" cxnId="{8543DA1B-5860-B249-827C-67F665B23F9A}">
      <dgm:prSet/>
      <dgm:spPr/>
      <dgm:t>
        <a:bodyPr/>
        <a:lstStyle/>
        <a:p>
          <a:endParaRPr lang="en-US"/>
        </a:p>
      </dgm:t>
    </dgm:pt>
    <dgm:pt modelId="{9FA18E23-92C1-B44B-B00E-7C5287446992}" type="sibTrans" cxnId="{8543DA1B-5860-B249-827C-67F665B23F9A}">
      <dgm:prSet/>
      <dgm:spPr/>
      <dgm:t>
        <a:bodyPr/>
        <a:lstStyle/>
        <a:p>
          <a:endParaRPr lang="en-US"/>
        </a:p>
      </dgm:t>
    </dgm:pt>
    <dgm:pt modelId="{01FE6688-C843-DB44-B8DE-0E6184BB3FD2}">
      <dgm:prSet/>
      <dgm:spPr>
        <a:solidFill>
          <a:srgbClr val="F8170C"/>
        </a:solidFill>
      </dgm:spPr>
      <dgm:t>
        <a:bodyPr/>
        <a:lstStyle/>
        <a:p>
          <a:r>
            <a:rPr lang="en-US"/>
            <a:t>Search</a:t>
          </a:r>
        </a:p>
      </dgm:t>
    </dgm:pt>
    <dgm:pt modelId="{C8DAEAB0-A510-2B43-8385-1E86FB21A545}" type="parTrans" cxnId="{71589ED3-801E-7D42-AAB0-2248C618CBB1}">
      <dgm:prSet/>
      <dgm:spPr/>
      <dgm:t>
        <a:bodyPr/>
        <a:lstStyle/>
        <a:p>
          <a:endParaRPr lang="en-US"/>
        </a:p>
      </dgm:t>
    </dgm:pt>
    <dgm:pt modelId="{D6144F0D-AAD2-A34E-AC47-68B47884BBF4}" type="sibTrans" cxnId="{71589ED3-801E-7D42-AAB0-2248C618CBB1}">
      <dgm:prSet/>
      <dgm:spPr/>
      <dgm:t>
        <a:bodyPr/>
        <a:lstStyle/>
        <a:p>
          <a:endParaRPr lang="en-US"/>
        </a:p>
      </dgm:t>
    </dgm:pt>
    <dgm:pt modelId="{E65C0AB3-A2D6-CF46-B9B2-EBDDA3442BE7}" type="pres">
      <dgm:prSet presAssocID="{95E5C583-2E7F-1743-8FF5-CED3BFEBD1A2}" presName="rootnode" presStyleCnt="0">
        <dgm:presLayoutVars>
          <dgm:chMax/>
          <dgm:chPref/>
          <dgm:dir/>
          <dgm:animLvl val="lvl"/>
        </dgm:presLayoutVars>
      </dgm:prSet>
      <dgm:spPr/>
    </dgm:pt>
    <dgm:pt modelId="{6BA7AE59-CEE8-8A44-B02C-A75AA5A31D6F}" type="pres">
      <dgm:prSet presAssocID="{8ECC92DE-5C1D-F14E-AE39-99E2C7833E6F}" presName="composite" presStyleCnt="0"/>
      <dgm:spPr/>
    </dgm:pt>
    <dgm:pt modelId="{8F93FA5A-FD63-1C40-9E87-28D3DBA57D98}" type="pres">
      <dgm:prSet presAssocID="{8ECC92DE-5C1D-F14E-AE39-99E2C7833E6F}" presName="bentUpArrow1" presStyleLbl="alignImgPlace1" presStyleIdx="0" presStyleCnt="2"/>
      <dgm:spPr/>
    </dgm:pt>
    <dgm:pt modelId="{A0C68450-C9D3-4443-9B0F-76D2F05AEB85}" type="pres">
      <dgm:prSet presAssocID="{8ECC92DE-5C1D-F14E-AE39-99E2C7833E6F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050A87D9-5DA4-1E4B-80D1-FE18C8072C01}" type="pres">
      <dgm:prSet presAssocID="{8ECC92DE-5C1D-F14E-AE39-99E2C7833E6F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504455C5-C31C-754D-B015-CF48CD4A17AA}" type="pres">
      <dgm:prSet presAssocID="{B822A487-5FBB-544E-9AAD-7D6B7813B0C9}" presName="sibTrans" presStyleCnt="0"/>
      <dgm:spPr/>
    </dgm:pt>
    <dgm:pt modelId="{E3FE7974-A57A-DE46-BB2D-C95A59A9D82E}" type="pres">
      <dgm:prSet presAssocID="{7CC48CA7-06B8-8F40-8038-5979248B33D9}" presName="composite" presStyleCnt="0"/>
      <dgm:spPr/>
    </dgm:pt>
    <dgm:pt modelId="{076588EC-0BA6-F244-8142-8A15566607F5}" type="pres">
      <dgm:prSet presAssocID="{7CC48CA7-06B8-8F40-8038-5979248B33D9}" presName="bentUpArrow1" presStyleLbl="alignImgPlace1" presStyleIdx="1" presStyleCnt="2"/>
      <dgm:spPr>
        <a:solidFill>
          <a:srgbClr val="E9695F"/>
        </a:solidFill>
      </dgm:spPr>
    </dgm:pt>
    <dgm:pt modelId="{31FC1FBA-D39D-AB4A-B4DC-1F71FEBF284F}" type="pres">
      <dgm:prSet presAssocID="{7CC48CA7-06B8-8F40-8038-5979248B33D9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E12688FD-E47A-3645-9CCC-938CAA9ECFF6}" type="pres">
      <dgm:prSet presAssocID="{7CC48CA7-06B8-8F40-8038-5979248B33D9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2F3B7339-FD63-034B-8F9C-58CA41E3010F}" type="pres">
      <dgm:prSet presAssocID="{9FA18E23-92C1-B44B-B00E-7C5287446992}" presName="sibTrans" presStyleCnt="0"/>
      <dgm:spPr/>
    </dgm:pt>
    <dgm:pt modelId="{E7F3660D-1E71-4441-944C-E460C5C3BA9F}" type="pres">
      <dgm:prSet presAssocID="{01FE6688-C843-DB44-B8DE-0E6184BB3FD2}" presName="composite" presStyleCnt="0"/>
      <dgm:spPr/>
    </dgm:pt>
    <dgm:pt modelId="{E8296D7F-7A3D-874B-A54E-8B204A9182C2}" type="pres">
      <dgm:prSet presAssocID="{01FE6688-C843-DB44-B8DE-0E6184BB3FD2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8543DA1B-5860-B249-827C-67F665B23F9A}" srcId="{95E5C583-2E7F-1743-8FF5-CED3BFEBD1A2}" destId="{7CC48CA7-06B8-8F40-8038-5979248B33D9}" srcOrd="1" destOrd="0" parTransId="{177B8D7A-4238-2D40-9130-F75B3FA2EC8E}" sibTransId="{9FA18E23-92C1-B44B-B00E-7C5287446992}"/>
    <dgm:cxn modelId="{92424C2C-7676-4348-AB1A-626B0852E243}" srcId="{95E5C583-2E7F-1743-8FF5-CED3BFEBD1A2}" destId="{8ECC92DE-5C1D-F14E-AE39-99E2C7833E6F}" srcOrd="0" destOrd="0" parTransId="{23260611-1599-CA42-ABEE-5E319769D504}" sibTransId="{B822A487-5FBB-544E-9AAD-7D6B7813B0C9}"/>
    <dgm:cxn modelId="{947D496F-C35F-8E46-AC99-2C88BD592AB7}" type="presOf" srcId="{7CC48CA7-06B8-8F40-8038-5979248B33D9}" destId="{31FC1FBA-D39D-AB4A-B4DC-1F71FEBF284F}" srcOrd="0" destOrd="0" presId="urn:microsoft.com/office/officeart/2005/8/layout/StepDownProcess"/>
    <dgm:cxn modelId="{084504B8-163C-F446-A9D4-B8BAA7ADE808}" type="presOf" srcId="{8ECC92DE-5C1D-F14E-AE39-99E2C7833E6F}" destId="{A0C68450-C9D3-4443-9B0F-76D2F05AEB85}" srcOrd="0" destOrd="0" presId="urn:microsoft.com/office/officeart/2005/8/layout/StepDownProcess"/>
    <dgm:cxn modelId="{71589ED3-801E-7D42-AAB0-2248C618CBB1}" srcId="{95E5C583-2E7F-1743-8FF5-CED3BFEBD1A2}" destId="{01FE6688-C843-DB44-B8DE-0E6184BB3FD2}" srcOrd="2" destOrd="0" parTransId="{C8DAEAB0-A510-2B43-8385-1E86FB21A545}" sibTransId="{D6144F0D-AAD2-A34E-AC47-68B47884BBF4}"/>
    <dgm:cxn modelId="{2D9061F1-BF5E-EA47-86CC-E00BBDAC75B7}" type="presOf" srcId="{01FE6688-C843-DB44-B8DE-0E6184BB3FD2}" destId="{E8296D7F-7A3D-874B-A54E-8B204A9182C2}" srcOrd="0" destOrd="0" presId="urn:microsoft.com/office/officeart/2005/8/layout/StepDownProcess"/>
    <dgm:cxn modelId="{D75453FA-D031-3944-9E78-BF242CDE1C76}" type="presOf" srcId="{95E5C583-2E7F-1743-8FF5-CED3BFEBD1A2}" destId="{E65C0AB3-A2D6-CF46-B9B2-EBDDA3442BE7}" srcOrd="0" destOrd="0" presId="urn:microsoft.com/office/officeart/2005/8/layout/StepDownProcess"/>
    <dgm:cxn modelId="{393506BE-1BFC-6B43-B331-2A05D5ADAA08}" type="presParOf" srcId="{E65C0AB3-A2D6-CF46-B9B2-EBDDA3442BE7}" destId="{6BA7AE59-CEE8-8A44-B02C-A75AA5A31D6F}" srcOrd="0" destOrd="0" presId="urn:microsoft.com/office/officeart/2005/8/layout/StepDownProcess"/>
    <dgm:cxn modelId="{BE4D20CE-48FA-8E4E-8D4B-0CDE3728092D}" type="presParOf" srcId="{6BA7AE59-CEE8-8A44-B02C-A75AA5A31D6F}" destId="{8F93FA5A-FD63-1C40-9E87-28D3DBA57D98}" srcOrd="0" destOrd="0" presId="urn:microsoft.com/office/officeart/2005/8/layout/StepDownProcess"/>
    <dgm:cxn modelId="{A38E9F44-4F78-664B-851D-4A8FDA13F4CE}" type="presParOf" srcId="{6BA7AE59-CEE8-8A44-B02C-A75AA5A31D6F}" destId="{A0C68450-C9D3-4443-9B0F-76D2F05AEB85}" srcOrd="1" destOrd="0" presId="urn:microsoft.com/office/officeart/2005/8/layout/StepDownProcess"/>
    <dgm:cxn modelId="{3CB88AAC-7E51-CF47-82DC-DE3017E3274E}" type="presParOf" srcId="{6BA7AE59-CEE8-8A44-B02C-A75AA5A31D6F}" destId="{050A87D9-5DA4-1E4B-80D1-FE18C8072C01}" srcOrd="2" destOrd="0" presId="urn:microsoft.com/office/officeart/2005/8/layout/StepDownProcess"/>
    <dgm:cxn modelId="{6093C4D5-CD40-F741-A038-91821F295522}" type="presParOf" srcId="{E65C0AB3-A2D6-CF46-B9B2-EBDDA3442BE7}" destId="{504455C5-C31C-754D-B015-CF48CD4A17AA}" srcOrd="1" destOrd="0" presId="urn:microsoft.com/office/officeart/2005/8/layout/StepDownProcess"/>
    <dgm:cxn modelId="{8B3A8AB5-356D-8646-A4C5-E14B21E70498}" type="presParOf" srcId="{E65C0AB3-A2D6-CF46-B9B2-EBDDA3442BE7}" destId="{E3FE7974-A57A-DE46-BB2D-C95A59A9D82E}" srcOrd="2" destOrd="0" presId="urn:microsoft.com/office/officeart/2005/8/layout/StepDownProcess"/>
    <dgm:cxn modelId="{C1AAED32-9DBA-B24C-BF46-18BBD957A797}" type="presParOf" srcId="{E3FE7974-A57A-DE46-BB2D-C95A59A9D82E}" destId="{076588EC-0BA6-F244-8142-8A15566607F5}" srcOrd="0" destOrd="0" presId="urn:microsoft.com/office/officeart/2005/8/layout/StepDownProcess"/>
    <dgm:cxn modelId="{E5032F20-0E1C-9A41-9FF1-31CE2D205295}" type="presParOf" srcId="{E3FE7974-A57A-DE46-BB2D-C95A59A9D82E}" destId="{31FC1FBA-D39D-AB4A-B4DC-1F71FEBF284F}" srcOrd="1" destOrd="0" presId="urn:microsoft.com/office/officeart/2005/8/layout/StepDownProcess"/>
    <dgm:cxn modelId="{21BEDF94-F769-AA4C-90C1-35D32FBD5A9D}" type="presParOf" srcId="{E3FE7974-A57A-DE46-BB2D-C95A59A9D82E}" destId="{E12688FD-E47A-3645-9CCC-938CAA9ECFF6}" srcOrd="2" destOrd="0" presId="urn:microsoft.com/office/officeart/2005/8/layout/StepDownProcess"/>
    <dgm:cxn modelId="{6CE78E0D-51D6-2640-9FD5-0B2F2820FED1}" type="presParOf" srcId="{E65C0AB3-A2D6-CF46-B9B2-EBDDA3442BE7}" destId="{2F3B7339-FD63-034B-8F9C-58CA41E3010F}" srcOrd="3" destOrd="0" presId="urn:microsoft.com/office/officeart/2005/8/layout/StepDownProcess"/>
    <dgm:cxn modelId="{CEA56F1C-5F00-D44C-820B-A05B30702B3D}" type="presParOf" srcId="{E65C0AB3-A2D6-CF46-B9B2-EBDDA3442BE7}" destId="{E7F3660D-1E71-4441-944C-E460C5C3BA9F}" srcOrd="4" destOrd="0" presId="urn:microsoft.com/office/officeart/2005/8/layout/StepDownProcess"/>
    <dgm:cxn modelId="{ADDBEC2C-199D-2348-833D-315C50791F7B}" type="presParOf" srcId="{E7F3660D-1E71-4441-944C-E460C5C3BA9F}" destId="{E8296D7F-7A3D-874B-A54E-8B204A9182C2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D9C728-6954-4941-BE96-8EEAD9FA0887}" type="doc">
      <dgm:prSet loTypeId="urn:microsoft.com/office/officeart/2005/8/layout/orgChart1" loCatId="hierarchy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EDFA10B4-4CB7-2F42-B770-21509EF255A7}">
      <dgm:prSet/>
      <dgm:spPr/>
      <dgm:t>
        <a:bodyPr/>
        <a:lstStyle/>
        <a:p>
          <a:r>
            <a:rPr lang="en-US" dirty="0"/>
            <a:t>2017 Tax Information</a:t>
          </a:r>
        </a:p>
      </dgm:t>
    </dgm:pt>
    <dgm:pt modelId="{647CBF6F-01DB-334A-BA87-C40921DC4681}" type="parTrans" cxnId="{E62F313F-E83C-F04E-82CA-75510683E9BB}">
      <dgm:prSet/>
      <dgm:spPr/>
      <dgm:t>
        <a:bodyPr/>
        <a:lstStyle/>
        <a:p>
          <a:endParaRPr lang="en-US"/>
        </a:p>
      </dgm:t>
    </dgm:pt>
    <dgm:pt modelId="{39BE3DEE-3910-7E48-A93B-433E87C383C9}" type="sibTrans" cxnId="{E62F313F-E83C-F04E-82CA-75510683E9BB}">
      <dgm:prSet/>
      <dgm:spPr/>
      <dgm:t>
        <a:bodyPr/>
        <a:lstStyle/>
        <a:p>
          <a:endParaRPr lang="en-US"/>
        </a:p>
      </dgm:t>
    </dgm:pt>
    <dgm:pt modelId="{D43CBE61-0BB7-4345-A700-DEED6645B076}">
      <dgm:prSet/>
      <dgm:spPr/>
      <dgm:t>
        <a:bodyPr/>
        <a:lstStyle/>
        <a:p>
          <a:r>
            <a:rPr lang="en-US"/>
            <a:t>Zip Code</a:t>
          </a:r>
        </a:p>
      </dgm:t>
    </dgm:pt>
    <dgm:pt modelId="{B637CB63-1327-CB48-A741-14E58912CDAD}" type="parTrans" cxnId="{4ECEF247-41D7-824A-AC44-D73D206BBE32}">
      <dgm:prSet/>
      <dgm:spPr/>
      <dgm:t>
        <a:bodyPr/>
        <a:lstStyle/>
        <a:p>
          <a:endParaRPr lang="en-US"/>
        </a:p>
      </dgm:t>
    </dgm:pt>
    <dgm:pt modelId="{14F853C6-1EB0-4F46-A7DD-BC17EA59EA2D}" type="sibTrans" cxnId="{4ECEF247-41D7-824A-AC44-D73D206BBE32}">
      <dgm:prSet/>
      <dgm:spPr/>
      <dgm:t>
        <a:bodyPr/>
        <a:lstStyle/>
        <a:p>
          <a:endParaRPr lang="en-US"/>
        </a:p>
      </dgm:t>
    </dgm:pt>
    <dgm:pt modelId="{36EFC088-9842-D84B-B05F-539FB3BFAB58}">
      <dgm:prSet/>
      <dgm:spPr/>
      <dgm:t>
        <a:bodyPr/>
        <a:lstStyle/>
        <a:p>
          <a:r>
            <a:rPr lang="en-US" dirty="0"/>
            <a:t>Adjusted Gross Income Stub</a:t>
          </a:r>
        </a:p>
      </dgm:t>
    </dgm:pt>
    <dgm:pt modelId="{9ECD673E-125B-764D-9B0F-D4F845C4B8CE}" type="parTrans" cxnId="{4DEA6E8A-E67F-864B-AE21-4A2A47D95898}">
      <dgm:prSet/>
      <dgm:spPr/>
      <dgm:t>
        <a:bodyPr/>
        <a:lstStyle/>
        <a:p>
          <a:endParaRPr lang="en-US"/>
        </a:p>
      </dgm:t>
    </dgm:pt>
    <dgm:pt modelId="{1988246F-8DB2-9045-A658-38A7E2EFBD71}" type="sibTrans" cxnId="{4DEA6E8A-E67F-864B-AE21-4A2A47D95898}">
      <dgm:prSet/>
      <dgm:spPr/>
      <dgm:t>
        <a:bodyPr/>
        <a:lstStyle/>
        <a:p>
          <a:endParaRPr lang="en-US"/>
        </a:p>
      </dgm:t>
    </dgm:pt>
    <dgm:pt modelId="{4F71BA9F-42DC-114E-88AD-58B8A7D00A4A}">
      <dgm:prSet/>
      <dgm:spPr/>
      <dgm:t>
        <a:bodyPr/>
        <a:lstStyle/>
        <a:p>
          <a:r>
            <a:rPr lang="en-US"/>
            <a:t>Adjusted Gross Income</a:t>
          </a:r>
        </a:p>
      </dgm:t>
    </dgm:pt>
    <dgm:pt modelId="{9EBD66D7-A5E8-E641-8F8C-36C687D50859}" type="parTrans" cxnId="{3FDA800B-2FF3-D045-A394-F63F845961C5}">
      <dgm:prSet/>
      <dgm:spPr/>
      <dgm:t>
        <a:bodyPr/>
        <a:lstStyle/>
        <a:p>
          <a:endParaRPr lang="en-US"/>
        </a:p>
      </dgm:t>
    </dgm:pt>
    <dgm:pt modelId="{A2B85A71-6DCC-804F-9A28-48629FFAC86A}" type="sibTrans" cxnId="{3FDA800B-2FF3-D045-A394-F63F845961C5}">
      <dgm:prSet/>
      <dgm:spPr/>
      <dgm:t>
        <a:bodyPr/>
        <a:lstStyle/>
        <a:p>
          <a:endParaRPr lang="en-US"/>
        </a:p>
      </dgm:t>
    </dgm:pt>
    <dgm:pt modelId="{804C0D28-30CA-3D45-BEF5-1B210B824592}" type="pres">
      <dgm:prSet presAssocID="{87D9C728-6954-4941-BE96-8EEAD9FA088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6BF0C39-C982-A84E-B8BA-FB219EB12267}" type="pres">
      <dgm:prSet presAssocID="{EDFA10B4-4CB7-2F42-B770-21509EF255A7}" presName="hierRoot1" presStyleCnt="0">
        <dgm:presLayoutVars>
          <dgm:hierBranch val="init"/>
        </dgm:presLayoutVars>
      </dgm:prSet>
      <dgm:spPr/>
    </dgm:pt>
    <dgm:pt modelId="{94CD0228-09DA-8C47-B0C5-622CF1F60797}" type="pres">
      <dgm:prSet presAssocID="{EDFA10B4-4CB7-2F42-B770-21509EF255A7}" presName="rootComposite1" presStyleCnt="0"/>
      <dgm:spPr/>
    </dgm:pt>
    <dgm:pt modelId="{D0F7B596-F2D6-1E4B-AED2-439310AFE6CA}" type="pres">
      <dgm:prSet presAssocID="{EDFA10B4-4CB7-2F42-B770-21509EF255A7}" presName="rootText1" presStyleLbl="node0" presStyleIdx="0" presStyleCnt="1">
        <dgm:presLayoutVars>
          <dgm:chPref val="3"/>
        </dgm:presLayoutVars>
      </dgm:prSet>
      <dgm:spPr/>
    </dgm:pt>
    <dgm:pt modelId="{3D2EBD9C-1A66-0F40-AEAA-AEEDA079D92B}" type="pres">
      <dgm:prSet presAssocID="{EDFA10B4-4CB7-2F42-B770-21509EF255A7}" presName="rootConnector1" presStyleLbl="node1" presStyleIdx="0" presStyleCnt="0"/>
      <dgm:spPr/>
    </dgm:pt>
    <dgm:pt modelId="{DEEDC2D0-0488-7244-A4AA-7250043312DC}" type="pres">
      <dgm:prSet presAssocID="{EDFA10B4-4CB7-2F42-B770-21509EF255A7}" presName="hierChild2" presStyleCnt="0"/>
      <dgm:spPr/>
    </dgm:pt>
    <dgm:pt modelId="{96F674BF-590D-DB4C-B2BF-1424A2E3F466}" type="pres">
      <dgm:prSet presAssocID="{B637CB63-1327-CB48-A741-14E58912CDAD}" presName="Name37" presStyleLbl="parChTrans1D2" presStyleIdx="0" presStyleCnt="3"/>
      <dgm:spPr/>
    </dgm:pt>
    <dgm:pt modelId="{DB55FE12-63C2-7342-803D-3D24FCCF37B0}" type="pres">
      <dgm:prSet presAssocID="{D43CBE61-0BB7-4345-A700-DEED6645B076}" presName="hierRoot2" presStyleCnt="0">
        <dgm:presLayoutVars>
          <dgm:hierBranch val="init"/>
        </dgm:presLayoutVars>
      </dgm:prSet>
      <dgm:spPr/>
    </dgm:pt>
    <dgm:pt modelId="{76D1574B-E7E5-F745-8EF3-48C7E7A4899F}" type="pres">
      <dgm:prSet presAssocID="{D43CBE61-0BB7-4345-A700-DEED6645B076}" presName="rootComposite" presStyleCnt="0"/>
      <dgm:spPr/>
    </dgm:pt>
    <dgm:pt modelId="{6F487855-7D0F-CD46-BDDB-3893E14FDCA6}" type="pres">
      <dgm:prSet presAssocID="{D43CBE61-0BB7-4345-A700-DEED6645B076}" presName="rootText" presStyleLbl="node2" presStyleIdx="0" presStyleCnt="3">
        <dgm:presLayoutVars>
          <dgm:chPref val="3"/>
        </dgm:presLayoutVars>
      </dgm:prSet>
      <dgm:spPr/>
    </dgm:pt>
    <dgm:pt modelId="{A21D93DB-F74C-D741-BFD2-CD159192C47C}" type="pres">
      <dgm:prSet presAssocID="{D43CBE61-0BB7-4345-A700-DEED6645B076}" presName="rootConnector" presStyleLbl="node2" presStyleIdx="0" presStyleCnt="3"/>
      <dgm:spPr/>
    </dgm:pt>
    <dgm:pt modelId="{6E0F94DE-DE1E-4A48-858D-D0E415403249}" type="pres">
      <dgm:prSet presAssocID="{D43CBE61-0BB7-4345-A700-DEED6645B076}" presName="hierChild4" presStyleCnt="0"/>
      <dgm:spPr/>
    </dgm:pt>
    <dgm:pt modelId="{EB256CF0-3BC8-374D-8728-055087088CA1}" type="pres">
      <dgm:prSet presAssocID="{D43CBE61-0BB7-4345-A700-DEED6645B076}" presName="hierChild5" presStyleCnt="0"/>
      <dgm:spPr/>
    </dgm:pt>
    <dgm:pt modelId="{BF4D8507-C4C1-3D47-90CA-4E529F30C166}" type="pres">
      <dgm:prSet presAssocID="{9ECD673E-125B-764D-9B0F-D4F845C4B8CE}" presName="Name37" presStyleLbl="parChTrans1D2" presStyleIdx="1" presStyleCnt="3"/>
      <dgm:spPr/>
    </dgm:pt>
    <dgm:pt modelId="{929EB209-062E-DE42-A0FF-38FBAA7976E1}" type="pres">
      <dgm:prSet presAssocID="{36EFC088-9842-D84B-B05F-539FB3BFAB58}" presName="hierRoot2" presStyleCnt="0">
        <dgm:presLayoutVars>
          <dgm:hierBranch val="init"/>
        </dgm:presLayoutVars>
      </dgm:prSet>
      <dgm:spPr/>
    </dgm:pt>
    <dgm:pt modelId="{46E97DFF-3F26-884B-9FC5-FF450D2E76B8}" type="pres">
      <dgm:prSet presAssocID="{36EFC088-9842-D84B-B05F-539FB3BFAB58}" presName="rootComposite" presStyleCnt="0"/>
      <dgm:spPr/>
    </dgm:pt>
    <dgm:pt modelId="{1E9C817A-9AE4-F74D-A44B-2B9008028C7B}" type="pres">
      <dgm:prSet presAssocID="{36EFC088-9842-D84B-B05F-539FB3BFAB58}" presName="rootText" presStyleLbl="node2" presStyleIdx="1" presStyleCnt="3">
        <dgm:presLayoutVars>
          <dgm:chPref val="3"/>
        </dgm:presLayoutVars>
      </dgm:prSet>
      <dgm:spPr/>
    </dgm:pt>
    <dgm:pt modelId="{2CB5EF27-2C71-1E47-A346-2A4473A3FF51}" type="pres">
      <dgm:prSet presAssocID="{36EFC088-9842-D84B-B05F-539FB3BFAB58}" presName="rootConnector" presStyleLbl="node2" presStyleIdx="1" presStyleCnt="3"/>
      <dgm:spPr/>
    </dgm:pt>
    <dgm:pt modelId="{0CEFE2A9-1997-E248-BA59-4BDAF66FE79E}" type="pres">
      <dgm:prSet presAssocID="{36EFC088-9842-D84B-B05F-539FB3BFAB58}" presName="hierChild4" presStyleCnt="0"/>
      <dgm:spPr/>
    </dgm:pt>
    <dgm:pt modelId="{22CDD2BE-C468-6D40-B7E5-6C8CFB0217E5}" type="pres">
      <dgm:prSet presAssocID="{36EFC088-9842-D84B-B05F-539FB3BFAB58}" presName="hierChild5" presStyleCnt="0"/>
      <dgm:spPr/>
    </dgm:pt>
    <dgm:pt modelId="{5FB0D995-5464-8947-AA13-BE7531750336}" type="pres">
      <dgm:prSet presAssocID="{9EBD66D7-A5E8-E641-8F8C-36C687D50859}" presName="Name37" presStyleLbl="parChTrans1D2" presStyleIdx="2" presStyleCnt="3"/>
      <dgm:spPr/>
    </dgm:pt>
    <dgm:pt modelId="{FF2523AF-67EB-0C4A-BAF4-342527DC1942}" type="pres">
      <dgm:prSet presAssocID="{4F71BA9F-42DC-114E-88AD-58B8A7D00A4A}" presName="hierRoot2" presStyleCnt="0">
        <dgm:presLayoutVars>
          <dgm:hierBranch val="init"/>
        </dgm:presLayoutVars>
      </dgm:prSet>
      <dgm:spPr/>
    </dgm:pt>
    <dgm:pt modelId="{0A84E720-68A1-1E46-8C42-0D1A3BA35215}" type="pres">
      <dgm:prSet presAssocID="{4F71BA9F-42DC-114E-88AD-58B8A7D00A4A}" presName="rootComposite" presStyleCnt="0"/>
      <dgm:spPr/>
    </dgm:pt>
    <dgm:pt modelId="{259CE3D7-7AA3-5F4A-A625-110553D7FAC5}" type="pres">
      <dgm:prSet presAssocID="{4F71BA9F-42DC-114E-88AD-58B8A7D00A4A}" presName="rootText" presStyleLbl="node2" presStyleIdx="2" presStyleCnt="3">
        <dgm:presLayoutVars>
          <dgm:chPref val="3"/>
        </dgm:presLayoutVars>
      </dgm:prSet>
      <dgm:spPr/>
    </dgm:pt>
    <dgm:pt modelId="{F2F1FAE8-46AF-4840-8B46-5E9F40BC2C54}" type="pres">
      <dgm:prSet presAssocID="{4F71BA9F-42DC-114E-88AD-58B8A7D00A4A}" presName="rootConnector" presStyleLbl="node2" presStyleIdx="2" presStyleCnt="3"/>
      <dgm:spPr/>
    </dgm:pt>
    <dgm:pt modelId="{CCB38A62-E3A9-604E-8018-6BE0EE5EECB5}" type="pres">
      <dgm:prSet presAssocID="{4F71BA9F-42DC-114E-88AD-58B8A7D00A4A}" presName="hierChild4" presStyleCnt="0"/>
      <dgm:spPr/>
    </dgm:pt>
    <dgm:pt modelId="{52F7850E-4015-494F-9CA7-C3133C67C46F}" type="pres">
      <dgm:prSet presAssocID="{4F71BA9F-42DC-114E-88AD-58B8A7D00A4A}" presName="hierChild5" presStyleCnt="0"/>
      <dgm:spPr/>
    </dgm:pt>
    <dgm:pt modelId="{65AD85B8-B7FD-384D-8269-C948AAC50A99}" type="pres">
      <dgm:prSet presAssocID="{EDFA10B4-4CB7-2F42-B770-21509EF255A7}" presName="hierChild3" presStyleCnt="0"/>
      <dgm:spPr/>
    </dgm:pt>
  </dgm:ptLst>
  <dgm:cxnLst>
    <dgm:cxn modelId="{3FDA800B-2FF3-D045-A394-F63F845961C5}" srcId="{EDFA10B4-4CB7-2F42-B770-21509EF255A7}" destId="{4F71BA9F-42DC-114E-88AD-58B8A7D00A4A}" srcOrd="2" destOrd="0" parTransId="{9EBD66D7-A5E8-E641-8F8C-36C687D50859}" sibTransId="{A2B85A71-6DCC-804F-9A28-48629FFAC86A}"/>
    <dgm:cxn modelId="{D16BC60E-6148-4946-9EA2-1464AAF8D736}" type="presOf" srcId="{EDFA10B4-4CB7-2F42-B770-21509EF255A7}" destId="{D0F7B596-F2D6-1E4B-AED2-439310AFE6CA}" srcOrd="0" destOrd="0" presId="urn:microsoft.com/office/officeart/2005/8/layout/orgChart1"/>
    <dgm:cxn modelId="{C6986C17-B655-A04D-A872-9BDD3F398540}" type="presOf" srcId="{B637CB63-1327-CB48-A741-14E58912CDAD}" destId="{96F674BF-590D-DB4C-B2BF-1424A2E3F466}" srcOrd="0" destOrd="0" presId="urn:microsoft.com/office/officeart/2005/8/layout/orgChart1"/>
    <dgm:cxn modelId="{92CA9D1C-0AD4-914F-858A-55398084BE8A}" type="presOf" srcId="{EDFA10B4-4CB7-2F42-B770-21509EF255A7}" destId="{3D2EBD9C-1A66-0F40-AEAA-AEEDA079D92B}" srcOrd="1" destOrd="0" presId="urn:microsoft.com/office/officeart/2005/8/layout/orgChart1"/>
    <dgm:cxn modelId="{D7D9AA3D-9EA4-EE46-BBD8-A8D34EB4979D}" type="presOf" srcId="{36EFC088-9842-D84B-B05F-539FB3BFAB58}" destId="{2CB5EF27-2C71-1E47-A346-2A4473A3FF51}" srcOrd="1" destOrd="0" presId="urn:microsoft.com/office/officeart/2005/8/layout/orgChart1"/>
    <dgm:cxn modelId="{E62F313F-E83C-F04E-82CA-75510683E9BB}" srcId="{87D9C728-6954-4941-BE96-8EEAD9FA0887}" destId="{EDFA10B4-4CB7-2F42-B770-21509EF255A7}" srcOrd="0" destOrd="0" parTransId="{647CBF6F-01DB-334A-BA87-C40921DC4681}" sibTransId="{39BE3DEE-3910-7E48-A93B-433E87C383C9}"/>
    <dgm:cxn modelId="{665AA347-63D5-D142-B09C-8D6E23F9CF4C}" type="presOf" srcId="{9ECD673E-125B-764D-9B0F-D4F845C4B8CE}" destId="{BF4D8507-C4C1-3D47-90CA-4E529F30C166}" srcOrd="0" destOrd="0" presId="urn:microsoft.com/office/officeart/2005/8/layout/orgChart1"/>
    <dgm:cxn modelId="{4ECEF247-41D7-824A-AC44-D73D206BBE32}" srcId="{EDFA10B4-4CB7-2F42-B770-21509EF255A7}" destId="{D43CBE61-0BB7-4345-A700-DEED6645B076}" srcOrd="0" destOrd="0" parTransId="{B637CB63-1327-CB48-A741-14E58912CDAD}" sibTransId="{14F853C6-1EB0-4F46-A7DD-BC17EA59EA2D}"/>
    <dgm:cxn modelId="{D3BA4B6A-45F4-3D45-825E-2B686D342878}" type="presOf" srcId="{4F71BA9F-42DC-114E-88AD-58B8A7D00A4A}" destId="{259CE3D7-7AA3-5F4A-A625-110553D7FAC5}" srcOrd="0" destOrd="0" presId="urn:microsoft.com/office/officeart/2005/8/layout/orgChart1"/>
    <dgm:cxn modelId="{6F2F536C-42EF-F648-B257-905EAE76A447}" type="presOf" srcId="{36EFC088-9842-D84B-B05F-539FB3BFAB58}" destId="{1E9C817A-9AE4-F74D-A44B-2B9008028C7B}" srcOrd="0" destOrd="0" presId="urn:microsoft.com/office/officeart/2005/8/layout/orgChart1"/>
    <dgm:cxn modelId="{3F86D273-00B9-5542-A29E-8637D1E8E99D}" type="presOf" srcId="{4F71BA9F-42DC-114E-88AD-58B8A7D00A4A}" destId="{F2F1FAE8-46AF-4840-8B46-5E9F40BC2C54}" srcOrd="1" destOrd="0" presId="urn:microsoft.com/office/officeart/2005/8/layout/orgChart1"/>
    <dgm:cxn modelId="{2D383977-ABFA-E841-8796-E67940C584A8}" type="presOf" srcId="{D43CBE61-0BB7-4345-A700-DEED6645B076}" destId="{6F487855-7D0F-CD46-BDDB-3893E14FDCA6}" srcOrd="0" destOrd="0" presId="urn:microsoft.com/office/officeart/2005/8/layout/orgChart1"/>
    <dgm:cxn modelId="{79D9C578-6B06-174C-A293-4AE2A47FB826}" type="presOf" srcId="{D43CBE61-0BB7-4345-A700-DEED6645B076}" destId="{A21D93DB-F74C-D741-BFD2-CD159192C47C}" srcOrd="1" destOrd="0" presId="urn:microsoft.com/office/officeart/2005/8/layout/orgChart1"/>
    <dgm:cxn modelId="{4DEA6E8A-E67F-864B-AE21-4A2A47D95898}" srcId="{EDFA10B4-4CB7-2F42-B770-21509EF255A7}" destId="{36EFC088-9842-D84B-B05F-539FB3BFAB58}" srcOrd="1" destOrd="0" parTransId="{9ECD673E-125B-764D-9B0F-D4F845C4B8CE}" sibTransId="{1988246F-8DB2-9045-A658-38A7E2EFBD71}"/>
    <dgm:cxn modelId="{69D8C0C9-CCCE-CC4F-85EC-8A34864C4BF6}" type="presOf" srcId="{87D9C728-6954-4941-BE96-8EEAD9FA0887}" destId="{804C0D28-30CA-3D45-BEF5-1B210B824592}" srcOrd="0" destOrd="0" presId="urn:microsoft.com/office/officeart/2005/8/layout/orgChart1"/>
    <dgm:cxn modelId="{989303F0-6A10-F04A-B373-35BDCAD39413}" type="presOf" srcId="{9EBD66D7-A5E8-E641-8F8C-36C687D50859}" destId="{5FB0D995-5464-8947-AA13-BE7531750336}" srcOrd="0" destOrd="0" presId="urn:microsoft.com/office/officeart/2005/8/layout/orgChart1"/>
    <dgm:cxn modelId="{53D461A4-F63A-8142-AF7A-A1964A6B8D65}" type="presParOf" srcId="{804C0D28-30CA-3D45-BEF5-1B210B824592}" destId="{96BF0C39-C982-A84E-B8BA-FB219EB12267}" srcOrd="0" destOrd="0" presId="urn:microsoft.com/office/officeart/2005/8/layout/orgChart1"/>
    <dgm:cxn modelId="{B9CED496-7987-5048-82EE-223A3139CC56}" type="presParOf" srcId="{96BF0C39-C982-A84E-B8BA-FB219EB12267}" destId="{94CD0228-09DA-8C47-B0C5-622CF1F60797}" srcOrd="0" destOrd="0" presId="urn:microsoft.com/office/officeart/2005/8/layout/orgChart1"/>
    <dgm:cxn modelId="{CC9EA18A-503D-4A4A-B561-271CF90B935F}" type="presParOf" srcId="{94CD0228-09DA-8C47-B0C5-622CF1F60797}" destId="{D0F7B596-F2D6-1E4B-AED2-439310AFE6CA}" srcOrd="0" destOrd="0" presId="urn:microsoft.com/office/officeart/2005/8/layout/orgChart1"/>
    <dgm:cxn modelId="{2B9E7032-D5A8-9549-BE70-D733DA1B63B4}" type="presParOf" srcId="{94CD0228-09DA-8C47-B0C5-622CF1F60797}" destId="{3D2EBD9C-1A66-0F40-AEAA-AEEDA079D92B}" srcOrd="1" destOrd="0" presId="urn:microsoft.com/office/officeart/2005/8/layout/orgChart1"/>
    <dgm:cxn modelId="{5D352F4C-BFFB-1740-9716-B138DDCEBBFF}" type="presParOf" srcId="{96BF0C39-C982-A84E-B8BA-FB219EB12267}" destId="{DEEDC2D0-0488-7244-A4AA-7250043312DC}" srcOrd="1" destOrd="0" presId="urn:microsoft.com/office/officeart/2005/8/layout/orgChart1"/>
    <dgm:cxn modelId="{18EA34B8-1D5E-D343-AA7B-EEA480966C18}" type="presParOf" srcId="{DEEDC2D0-0488-7244-A4AA-7250043312DC}" destId="{96F674BF-590D-DB4C-B2BF-1424A2E3F466}" srcOrd="0" destOrd="0" presId="urn:microsoft.com/office/officeart/2005/8/layout/orgChart1"/>
    <dgm:cxn modelId="{1EF85203-445C-9C4D-9536-6ACE3A9CBD5A}" type="presParOf" srcId="{DEEDC2D0-0488-7244-A4AA-7250043312DC}" destId="{DB55FE12-63C2-7342-803D-3D24FCCF37B0}" srcOrd="1" destOrd="0" presId="urn:microsoft.com/office/officeart/2005/8/layout/orgChart1"/>
    <dgm:cxn modelId="{BE5ECFE1-1DEA-154B-B661-1ABF8F83D561}" type="presParOf" srcId="{DB55FE12-63C2-7342-803D-3D24FCCF37B0}" destId="{76D1574B-E7E5-F745-8EF3-48C7E7A4899F}" srcOrd="0" destOrd="0" presId="urn:microsoft.com/office/officeart/2005/8/layout/orgChart1"/>
    <dgm:cxn modelId="{0AA0F24B-F782-244E-899D-8980492C9C73}" type="presParOf" srcId="{76D1574B-E7E5-F745-8EF3-48C7E7A4899F}" destId="{6F487855-7D0F-CD46-BDDB-3893E14FDCA6}" srcOrd="0" destOrd="0" presId="urn:microsoft.com/office/officeart/2005/8/layout/orgChart1"/>
    <dgm:cxn modelId="{BBC21E76-8685-544D-B0F4-6AB5CD24087E}" type="presParOf" srcId="{76D1574B-E7E5-F745-8EF3-48C7E7A4899F}" destId="{A21D93DB-F74C-D741-BFD2-CD159192C47C}" srcOrd="1" destOrd="0" presId="urn:microsoft.com/office/officeart/2005/8/layout/orgChart1"/>
    <dgm:cxn modelId="{21AD6E5B-5FD3-F245-9FA2-A76570709CC5}" type="presParOf" srcId="{DB55FE12-63C2-7342-803D-3D24FCCF37B0}" destId="{6E0F94DE-DE1E-4A48-858D-D0E415403249}" srcOrd="1" destOrd="0" presId="urn:microsoft.com/office/officeart/2005/8/layout/orgChart1"/>
    <dgm:cxn modelId="{BE5998FC-A145-3D49-A106-911542E4D0C2}" type="presParOf" srcId="{DB55FE12-63C2-7342-803D-3D24FCCF37B0}" destId="{EB256CF0-3BC8-374D-8728-055087088CA1}" srcOrd="2" destOrd="0" presId="urn:microsoft.com/office/officeart/2005/8/layout/orgChart1"/>
    <dgm:cxn modelId="{9C477520-A4DC-3144-A3EB-AAFE08A3B85B}" type="presParOf" srcId="{DEEDC2D0-0488-7244-A4AA-7250043312DC}" destId="{BF4D8507-C4C1-3D47-90CA-4E529F30C166}" srcOrd="2" destOrd="0" presId="urn:microsoft.com/office/officeart/2005/8/layout/orgChart1"/>
    <dgm:cxn modelId="{AF7EA3A8-2C90-134E-A0CD-5FEC95E239B2}" type="presParOf" srcId="{DEEDC2D0-0488-7244-A4AA-7250043312DC}" destId="{929EB209-062E-DE42-A0FF-38FBAA7976E1}" srcOrd="3" destOrd="0" presId="urn:microsoft.com/office/officeart/2005/8/layout/orgChart1"/>
    <dgm:cxn modelId="{0167CE72-D13B-5746-B6E3-572DA51AC30C}" type="presParOf" srcId="{929EB209-062E-DE42-A0FF-38FBAA7976E1}" destId="{46E97DFF-3F26-884B-9FC5-FF450D2E76B8}" srcOrd="0" destOrd="0" presId="urn:microsoft.com/office/officeart/2005/8/layout/orgChart1"/>
    <dgm:cxn modelId="{18630EF6-7431-6943-9AE7-D07476FB1617}" type="presParOf" srcId="{46E97DFF-3F26-884B-9FC5-FF450D2E76B8}" destId="{1E9C817A-9AE4-F74D-A44B-2B9008028C7B}" srcOrd="0" destOrd="0" presId="urn:microsoft.com/office/officeart/2005/8/layout/orgChart1"/>
    <dgm:cxn modelId="{E76B7B52-B20E-F840-AE1F-1ED141BC56E2}" type="presParOf" srcId="{46E97DFF-3F26-884B-9FC5-FF450D2E76B8}" destId="{2CB5EF27-2C71-1E47-A346-2A4473A3FF51}" srcOrd="1" destOrd="0" presId="urn:microsoft.com/office/officeart/2005/8/layout/orgChart1"/>
    <dgm:cxn modelId="{AC3816BB-C01E-6344-B40E-E0BEAE136CC5}" type="presParOf" srcId="{929EB209-062E-DE42-A0FF-38FBAA7976E1}" destId="{0CEFE2A9-1997-E248-BA59-4BDAF66FE79E}" srcOrd="1" destOrd="0" presId="urn:microsoft.com/office/officeart/2005/8/layout/orgChart1"/>
    <dgm:cxn modelId="{6BA978AB-1EEF-6541-828B-855774976106}" type="presParOf" srcId="{929EB209-062E-DE42-A0FF-38FBAA7976E1}" destId="{22CDD2BE-C468-6D40-B7E5-6C8CFB0217E5}" srcOrd="2" destOrd="0" presId="urn:microsoft.com/office/officeart/2005/8/layout/orgChart1"/>
    <dgm:cxn modelId="{4E7B0EB9-47EE-0444-9211-E3BC14F9778D}" type="presParOf" srcId="{DEEDC2D0-0488-7244-A4AA-7250043312DC}" destId="{5FB0D995-5464-8947-AA13-BE7531750336}" srcOrd="4" destOrd="0" presId="urn:microsoft.com/office/officeart/2005/8/layout/orgChart1"/>
    <dgm:cxn modelId="{2D528214-0027-C943-B4D0-8A92EDB9B13D}" type="presParOf" srcId="{DEEDC2D0-0488-7244-A4AA-7250043312DC}" destId="{FF2523AF-67EB-0C4A-BAF4-342527DC1942}" srcOrd="5" destOrd="0" presId="urn:microsoft.com/office/officeart/2005/8/layout/orgChart1"/>
    <dgm:cxn modelId="{08EF6A1F-A013-B247-879D-4CC0DE8EC4E1}" type="presParOf" srcId="{FF2523AF-67EB-0C4A-BAF4-342527DC1942}" destId="{0A84E720-68A1-1E46-8C42-0D1A3BA35215}" srcOrd="0" destOrd="0" presId="urn:microsoft.com/office/officeart/2005/8/layout/orgChart1"/>
    <dgm:cxn modelId="{A7375C4C-4907-0047-AD1C-B13E34112EE3}" type="presParOf" srcId="{0A84E720-68A1-1E46-8C42-0D1A3BA35215}" destId="{259CE3D7-7AA3-5F4A-A625-110553D7FAC5}" srcOrd="0" destOrd="0" presId="urn:microsoft.com/office/officeart/2005/8/layout/orgChart1"/>
    <dgm:cxn modelId="{74726E43-B397-294A-8BCE-F80C82ED0CF3}" type="presParOf" srcId="{0A84E720-68A1-1E46-8C42-0D1A3BA35215}" destId="{F2F1FAE8-46AF-4840-8B46-5E9F40BC2C54}" srcOrd="1" destOrd="0" presId="urn:microsoft.com/office/officeart/2005/8/layout/orgChart1"/>
    <dgm:cxn modelId="{543578C8-BC63-B440-9A4F-D7BD40D310BC}" type="presParOf" srcId="{FF2523AF-67EB-0C4A-BAF4-342527DC1942}" destId="{CCB38A62-E3A9-604E-8018-6BE0EE5EECB5}" srcOrd="1" destOrd="0" presId="urn:microsoft.com/office/officeart/2005/8/layout/orgChart1"/>
    <dgm:cxn modelId="{4F765D76-DE4E-FD48-BF2B-27BF7647B8BF}" type="presParOf" srcId="{FF2523AF-67EB-0C4A-BAF4-342527DC1942}" destId="{52F7850E-4015-494F-9CA7-C3133C67C46F}" srcOrd="2" destOrd="0" presId="urn:microsoft.com/office/officeart/2005/8/layout/orgChart1"/>
    <dgm:cxn modelId="{7D84C138-C03C-694D-9458-E1792E25A556}" type="presParOf" srcId="{96BF0C39-C982-A84E-B8BA-FB219EB12267}" destId="{65AD85B8-B7FD-384D-8269-C948AAC50A9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BF4499-1A52-E644-9F69-B5CBE6EF01D2}" type="doc">
      <dgm:prSet loTypeId="urn:microsoft.com/office/officeart/2005/8/layout/equation1" loCatId="process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B8FB8D0-9534-924E-B157-475C483094FF}">
      <dgm:prSet/>
      <dgm:spPr/>
      <dgm:t>
        <a:bodyPr/>
        <a:lstStyle/>
        <a:p>
          <a:r>
            <a:rPr lang="en-US"/>
            <a:t>Taxable Income</a:t>
          </a:r>
        </a:p>
      </dgm:t>
    </dgm:pt>
    <dgm:pt modelId="{5FE2CE83-BDC8-9B4D-911D-FF2CAEE13F87}" type="parTrans" cxnId="{1DACCAF2-20B7-D34A-AD0F-A312B50977D1}">
      <dgm:prSet/>
      <dgm:spPr/>
      <dgm:t>
        <a:bodyPr/>
        <a:lstStyle/>
        <a:p>
          <a:endParaRPr lang="en-US"/>
        </a:p>
      </dgm:t>
    </dgm:pt>
    <dgm:pt modelId="{C1347E36-AD41-1449-B734-76C13D376076}" type="sibTrans" cxnId="{1DACCAF2-20B7-D34A-AD0F-A312B50977D1}">
      <dgm:prSet/>
      <dgm:spPr>
        <a:solidFill>
          <a:schemeClr val="tx1"/>
        </a:solidFill>
      </dgm:spPr>
      <dgm:t>
        <a:bodyPr/>
        <a:lstStyle/>
        <a:p>
          <a:r>
            <a:rPr lang="en-US"/>
            <a:t>_</a:t>
          </a:r>
          <a:endParaRPr lang="en-US" dirty="0"/>
        </a:p>
      </dgm:t>
    </dgm:pt>
    <dgm:pt modelId="{2E25017E-6630-A245-8DDE-4FB2C56E63B8}">
      <dgm:prSet/>
      <dgm:spPr>
        <a:solidFill>
          <a:srgbClr val="E9695F"/>
        </a:solidFill>
      </dgm:spPr>
      <dgm:t>
        <a:bodyPr/>
        <a:lstStyle/>
        <a:p>
          <a:r>
            <a:rPr lang="en-US" dirty="0"/>
            <a:t>Standard Deduction/ Itemized Deduction</a:t>
          </a:r>
        </a:p>
      </dgm:t>
    </dgm:pt>
    <dgm:pt modelId="{FF516C1C-D480-4146-8BC7-D17915D557CA}" type="parTrans" cxnId="{B10D58DA-2700-B841-A3F8-1EAF9B2D6DD9}">
      <dgm:prSet/>
      <dgm:spPr/>
      <dgm:t>
        <a:bodyPr/>
        <a:lstStyle/>
        <a:p>
          <a:endParaRPr lang="en-US"/>
        </a:p>
      </dgm:t>
    </dgm:pt>
    <dgm:pt modelId="{7D8D1691-71DC-A94D-8514-DE1439D42447}" type="sibTrans" cxnId="{B10D58DA-2700-B841-A3F8-1EAF9B2D6DD9}">
      <dgm:prSet/>
      <dgm:spPr>
        <a:solidFill>
          <a:schemeClr val="tx1"/>
        </a:solidFill>
      </dgm:spPr>
      <dgm:t>
        <a:bodyPr/>
        <a:lstStyle/>
        <a:p>
          <a:endParaRPr lang="en-US" dirty="0"/>
        </a:p>
      </dgm:t>
    </dgm:pt>
    <dgm:pt modelId="{0BE6FC66-3555-D447-9EB1-006B1056CD67}">
      <dgm:prSet/>
      <dgm:spPr>
        <a:solidFill>
          <a:srgbClr val="F8170C"/>
        </a:solidFill>
      </dgm:spPr>
      <dgm:t>
        <a:bodyPr/>
        <a:lstStyle/>
        <a:p>
          <a:r>
            <a:rPr lang="en-US" dirty="0"/>
            <a:t>Adjusted Gross Income</a:t>
          </a:r>
        </a:p>
      </dgm:t>
    </dgm:pt>
    <dgm:pt modelId="{DB11ABDA-1019-BE41-82F2-E564510B3918}" type="parTrans" cxnId="{A9DC69F8-92AF-754B-BA3B-9FD27980DAA6}">
      <dgm:prSet/>
      <dgm:spPr/>
      <dgm:t>
        <a:bodyPr/>
        <a:lstStyle/>
        <a:p>
          <a:endParaRPr lang="en-US"/>
        </a:p>
      </dgm:t>
    </dgm:pt>
    <dgm:pt modelId="{9D952E7C-D84E-054F-A1BB-BCE02ED8C1DA}" type="sibTrans" cxnId="{A9DC69F8-92AF-754B-BA3B-9FD27980DAA6}">
      <dgm:prSet/>
      <dgm:spPr/>
      <dgm:t>
        <a:bodyPr/>
        <a:lstStyle/>
        <a:p>
          <a:endParaRPr lang="en-US"/>
        </a:p>
      </dgm:t>
    </dgm:pt>
    <dgm:pt modelId="{1CDE2BE7-5B33-974C-8FEE-B236F63B61F8}" type="pres">
      <dgm:prSet presAssocID="{01BF4499-1A52-E644-9F69-B5CBE6EF01D2}" presName="linearFlow" presStyleCnt="0">
        <dgm:presLayoutVars>
          <dgm:dir/>
          <dgm:resizeHandles val="exact"/>
        </dgm:presLayoutVars>
      </dgm:prSet>
      <dgm:spPr/>
    </dgm:pt>
    <dgm:pt modelId="{6BEACE29-DDE8-DC48-AEA7-BC1A650243DE}" type="pres">
      <dgm:prSet presAssocID="{9B8FB8D0-9534-924E-B157-475C483094FF}" presName="node" presStyleLbl="node1" presStyleIdx="0" presStyleCnt="3">
        <dgm:presLayoutVars>
          <dgm:bulletEnabled val="1"/>
        </dgm:presLayoutVars>
      </dgm:prSet>
      <dgm:spPr/>
    </dgm:pt>
    <dgm:pt modelId="{2E24388A-99F4-6845-83DF-7934C078B048}" type="pres">
      <dgm:prSet presAssocID="{C1347E36-AD41-1449-B734-76C13D376076}" presName="spacerL" presStyleCnt="0"/>
      <dgm:spPr/>
    </dgm:pt>
    <dgm:pt modelId="{5B6451F3-6E9E-4946-94BA-4275917C4816}" type="pres">
      <dgm:prSet presAssocID="{C1347E36-AD41-1449-B734-76C13D376076}" presName="sibTrans" presStyleLbl="sibTrans2D1" presStyleIdx="0" presStyleCnt="2"/>
      <dgm:spPr>
        <a:prstGeom prst="mathMinus">
          <a:avLst/>
        </a:prstGeom>
      </dgm:spPr>
    </dgm:pt>
    <dgm:pt modelId="{77CAC499-3DCE-D345-84BA-CF24AB91D179}" type="pres">
      <dgm:prSet presAssocID="{C1347E36-AD41-1449-B734-76C13D376076}" presName="spacerR" presStyleCnt="0"/>
      <dgm:spPr/>
    </dgm:pt>
    <dgm:pt modelId="{95C147A8-DD58-EF4E-BBED-8B0FCAF6BA1D}" type="pres">
      <dgm:prSet presAssocID="{2E25017E-6630-A245-8DDE-4FB2C56E63B8}" presName="node" presStyleLbl="node1" presStyleIdx="1" presStyleCnt="3">
        <dgm:presLayoutVars>
          <dgm:bulletEnabled val="1"/>
        </dgm:presLayoutVars>
      </dgm:prSet>
      <dgm:spPr/>
    </dgm:pt>
    <dgm:pt modelId="{4E731EA7-32CD-F440-9DA3-AA66BF34E2E1}" type="pres">
      <dgm:prSet presAssocID="{7D8D1691-71DC-A94D-8514-DE1439D42447}" presName="spacerL" presStyleCnt="0"/>
      <dgm:spPr/>
    </dgm:pt>
    <dgm:pt modelId="{3CD4B71E-0F95-2A4A-832C-8EEC5F3DEADD}" type="pres">
      <dgm:prSet presAssocID="{7D8D1691-71DC-A94D-8514-DE1439D42447}" presName="sibTrans" presStyleLbl="sibTrans2D1" presStyleIdx="1" presStyleCnt="2"/>
      <dgm:spPr/>
    </dgm:pt>
    <dgm:pt modelId="{03899830-E41B-F54D-9C04-3AE13B76A7D1}" type="pres">
      <dgm:prSet presAssocID="{7D8D1691-71DC-A94D-8514-DE1439D42447}" presName="spacerR" presStyleCnt="0"/>
      <dgm:spPr/>
    </dgm:pt>
    <dgm:pt modelId="{AA2B7323-873E-0240-A106-1BB908767340}" type="pres">
      <dgm:prSet presAssocID="{0BE6FC66-3555-D447-9EB1-006B1056CD67}" presName="node" presStyleLbl="node1" presStyleIdx="2" presStyleCnt="3">
        <dgm:presLayoutVars>
          <dgm:bulletEnabled val="1"/>
        </dgm:presLayoutVars>
      </dgm:prSet>
      <dgm:spPr/>
    </dgm:pt>
  </dgm:ptLst>
  <dgm:cxnLst>
    <dgm:cxn modelId="{CB35AA2A-D25C-804E-92F5-2C71C7234B3B}" type="presOf" srcId="{7D8D1691-71DC-A94D-8514-DE1439D42447}" destId="{3CD4B71E-0F95-2A4A-832C-8EEC5F3DEADD}" srcOrd="0" destOrd="0" presId="urn:microsoft.com/office/officeart/2005/8/layout/equation1"/>
    <dgm:cxn modelId="{CC33A658-3E2B-3B48-86D3-5B34C0C636C1}" type="presOf" srcId="{9B8FB8D0-9534-924E-B157-475C483094FF}" destId="{6BEACE29-DDE8-DC48-AEA7-BC1A650243DE}" srcOrd="0" destOrd="0" presId="urn:microsoft.com/office/officeart/2005/8/layout/equation1"/>
    <dgm:cxn modelId="{8186AA6D-38BE-5C4A-B592-9ADAF1BD22CA}" type="presOf" srcId="{0BE6FC66-3555-D447-9EB1-006B1056CD67}" destId="{AA2B7323-873E-0240-A106-1BB908767340}" srcOrd="0" destOrd="0" presId="urn:microsoft.com/office/officeart/2005/8/layout/equation1"/>
    <dgm:cxn modelId="{C0B5AA7E-4346-7341-B3BB-59C309BBE1A9}" type="presOf" srcId="{01BF4499-1A52-E644-9F69-B5CBE6EF01D2}" destId="{1CDE2BE7-5B33-974C-8FEE-B236F63B61F8}" srcOrd="0" destOrd="0" presId="urn:microsoft.com/office/officeart/2005/8/layout/equation1"/>
    <dgm:cxn modelId="{5ACEA492-42D7-E34B-81E7-BAAA8F1E9374}" type="presOf" srcId="{2E25017E-6630-A245-8DDE-4FB2C56E63B8}" destId="{95C147A8-DD58-EF4E-BBED-8B0FCAF6BA1D}" srcOrd="0" destOrd="0" presId="urn:microsoft.com/office/officeart/2005/8/layout/equation1"/>
    <dgm:cxn modelId="{B10D58DA-2700-B841-A3F8-1EAF9B2D6DD9}" srcId="{01BF4499-1A52-E644-9F69-B5CBE6EF01D2}" destId="{2E25017E-6630-A245-8DDE-4FB2C56E63B8}" srcOrd="1" destOrd="0" parTransId="{FF516C1C-D480-4146-8BC7-D17915D557CA}" sibTransId="{7D8D1691-71DC-A94D-8514-DE1439D42447}"/>
    <dgm:cxn modelId="{18E761EE-2F2F-E94E-BAA2-2988B90A1BDB}" type="presOf" srcId="{C1347E36-AD41-1449-B734-76C13D376076}" destId="{5B6451F3-6E9E-4946-94BA-4275917C4816}" srcOrd="0" destOrd="0" presId="urn:microsoft.com/office/officeart/2005/8/layout/equation1"/>
    <dgm:cxn modelId="{1DACCAF2-20B7-D34A-AD0F-A312B50977D1}" srcId="{01BF4499-1A52-E644-9F69-B5CBE6EF01D2}" destId="{9B8FB8D0-9534-924E-B157-475C483094FF}" srcOrd="0" destOrd="0" parTransId="{5FE2CE83-BDC8-9B4D-911D-FF2CAEE13F87}" sibTransId="{C1347E36-AD41-1449-B734-76C13D376076}"/>
    <dgm:cxn modelId="{A9DC69F8-92AF-754B-BA3B-9FD27980DAA6}" srcId="{01BF4499-1A52-E644-9F69-B5CBE6EF01D2}" destId="{0BE6FC66-3555-D447-9EB1-006B1056CD67}" srcOrd="2" destOrd="0" parTransId="{DB11ABDA-1019-BE41-82F2-E564510B3918}" sibTransId="{9D952E7C-D84E-054F-A1BB-BCE02ED8C1DA}"/>
    <dgm:cxn modelId="{29405F93-A567-F14A-9703-9D974B32ACB6}" type="presParOf" srcId="{1CDE2BE7-5B33-974C-8FEE-B236F63B61F8}" destId="{6BEACE29-DDE8-DC48-AEA7-BC1A650243DE}" srcOrd="0" destOrd="0" presId="urn:microsoft.com/office/officeart/2005/8/layout/equation1"/>
    <dgm:cxn modelId="{47BDAA81-0D0F-9D42-A703-56A7B366D384}" type="presParOf" srcId="{1CDE2BE7-5B33-974C-8FEE-B236F63B61F8}" destId="{2E24388A-99F4-6845-83DF-7934C078B048}" srcOrd="1" destOrd="0" presId="urn:microsoft.com/office/officeart/2005/8/layout/equation1"/>
    <dgm:cxn modelId="{648C294B-5AF1-7647-8E09-43AF3ABADF5F}" type="presParOf" srcId="{1CDE2BE7-5B33-974C-8FEE-B236F63B61F8}" destId="{5B6451F3-6E9E-4946-94BA-4275917C4816}" srcOrd="2" destOrd="0" presId="urn:microsoft.com/office/officeart/2005/8/layout/equation1"/>
    <dgm:cxn modelId="{3B69CDE6-67EF-6740-875B-12F3CC01D463}" type="presParOf" srcId="{1CDE2BE7-5B33-974C-8FEE-B236F63B61F8}" destId="{77CAC499-3DCE-D345-84BA-CF24AB91D179}" srcOrd="3" destOrd="0" presId="urn:microsoft.com/office/officeart/2005/8/layout/equation1"/>
    <dgm:cxn modelId="{ADEE23C8-A9DC-7743-86F8-B893BC401E3B}" type="presParOf" srcId="{1CDE2BE7-5B33-974C-8FEE-B236F63B61F8}" destId="{95C147A8-DD58-EF4E-BBED-8B0FCAF6BA1D}" srcOrd="4" destOrd="0" presId="urn:microsoft.com/office/officeart/2005/8/layout/equation1"/>
    <dgm:cxn modelId="{A958A464-BD99-784D-923F-F8F1BAED668E}" type="presParOf" srcId="{1CDE2BE7-5B33-974C-8FEE-B236F63B61F8}" destId="{4E731EA7-32CD-F440-9DA3-AA66BF34E2E1}" srcOrd="5" destOrd="0" presId="urn:microsoft.com/office/officeart/2005/8/layout/equation1"/>
    <dgm:cxn modelId="{6E3E6183-1CC2-BE4E-8F35-52CC24B3D515}" type="presParOf" srcId="{1CDE2BE7-5B33-974C-8FEE-B236F63B61F8}" destId="{3CD4B71E-0F95-2A4A-832C-8EEC5F3DEADD}" srcOrd="6" destOrd="0" presId="urn:microsoft.com/office/officeart/2005/8/layout/equation1"/>
    <dgm:cxn modelId="{D9AA8ABC-3684-F544-AB30-5CF47776C52D}" type="presParOf" srcId="{1CDE2BE7-5B33-974C-8FEE-B236F63B61F8}" destId="{03899830-E41B-F54D-9C04-3AE13B76A7D1}" srcOrd="7" destOrd="0" presId="urn:microsoft.com/office/officeart/2005/8/layout/equation1"/>
    <dgm:cxn modelId="{9E286213-5982-0A41-BB65-0D535E416097}" type="presParOf" srcId="{1CDE2BE7-5B33-974C-8FEE-B236F63B61F8}" destId="{AA2B7323-873E-0240-A106-1BB908767340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1BF4499-1A52-E644-9F69-B5CBE6EF01D2}" type="doc">
      <dgm:prSet loTypeId="urn:microsoft.com/office/officeart/2005/8/layout/equation1" loCatId="process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B8FB8D0-9534-924E-B157-475C483094FF}">
      <dgm:prSet/>
      <dgm:spPr/>
      <dgm:t>
        <a:bodyPr/>
        <a:lstStyle/>
        <a:p>
          <a:r>
            <a:rPr lang="en-US" dirty="0"/>
            <a:t>Average AGI &gt;200k</a:t>
          </a:r>
        </a:p>
      </dgm:t>
    </dgm:pt>
    <dgm:pt modelId="{5FE2CE83-BDC8-9B4D-911D-FF2CAEE13F87}" type="parTrans" cxnId="{1DACCAF2-20B7-D34A-AD0F-A312B50977D1}">
      <dgm:prSet/>
      <dgm:spPr/>
      <dgm:t>
        <a:bodyPr/>
        <a:lstStyle/>
        <a:p>
          <a:endParaRPr lang="en-US"/>
        </a:p>
      </dgm:t>
    </dgm:pt>
    <dgm:pt modelId="{C1347E36-AD41-1449-B734-76C13D376076}" type="sibTrans" cxnId="{1DACCAF2-20B7-D34A-AD0F-A312B50977D1}">
      <dgm:prSet/>
      <dgm:spPr>
        <a:solidFill>
          <a:schemeClr val="tx1"/>
        </a:solidFill>
      </dgm:spPr>
      <dgm:t>
        <a:bodyPr/>
        <a:lstStyle/>
        <a:p>
          <a:endParaRPr lang="en-US" dirty="0"/>
        </a:p>
      </dgm:t>
    </dgm:pt>
    <dgm:pt modelId="{2E25017E-6630-A245-8DDE-4FB2C56E63B8}">
      <dgm:prSet/>
      <dgm:spPr>
        <a:solidFill>
          <a:srgbClr val="E9695F"/>
        </a:solidFill>
      </dgm:spPr>
      <dgm:t>
        <a:bodyPr/>
        <a:lstStyle/>
        <a:p>
          <a:r>
            <a:rPr lang="en-US" dirty="0"/>
            <a:t>Total Average Income of Zip Code</a:t>
          </a:r>
        </a:p>
      </dgm:t>
    </dgm:pt>
    <dgm:pt modelId="{FF516C1C-D480-4146-8BC7-D17915D557CA}" type="parTrans" cxnId="{B10D58DA-2700-B841-A3F8-1EAF9B2D6DD9}">
      <dgm:prSet/>
      <dgm:spPr/>
      <dgm:t>
        <a:bodyPr/>
        <a:lstStyle/>
        <a:p>
          <a:endParaRPr lang="en-US"/>
        </a:p>
      </dgm:t>
    </dgm:pt>
    <dgm:pt modelId="{7D8D1691-71DC-A94D-8514-DE1439D42447}" type="sibTrans" cxnId="{B10D58DA-2700-B841-A3F8-1EAF9B2D6DD9}">
      <dgm:prSet/>
      <dgm:spPr>
        <a:solidFill>
          <a:schemeClr val="tx1"/>
        </a:solidFill>
      </dgm:spPr>
      <dgm:t>
        <a:bodyPr/>
        <a:lstStyle/>
        <a:p>
          <a:endParaRPr lang="en-US" dirty="0"/>
        </a:p>
      </dgm:t>
    </dgm:pt>
    <dgm:pt modelId="{0BE6FC66-3555-D447-9EB1-006B1056CD67}">
      <dgm:prSet/>
      <dgm:spPr>
        <a:solidFill>
          <a:srgbClr val="F8170C"/>
        </a:solidFill>
      </dgm:spPr>
      <dgm:t>
        <a:bodyPr/>
        <a:lstStyle/>
        <a:p>
          <a:r>
            <a:rPr lang="en-US" dirty="0"/>
            <a:t>Affluent Rate</a:t>
          </a:r>
        </a:p>
      </dgm:t>
    </dgm:pt>
    <dgm:pt modelId="{DB11ABDA-1019-BE41-82F2-E564510B3918}" type="parTrans" cxnId="{A9DC69F8-92AF-754B-BA3B-9FD27980DAA6}">
      <dgm:prSet/>
      <dgm:spPr/>
      <dgm:t>
        <a:bodyPr/>
        <a:lstStyle/>
        <a:p>
          <a:endParaRPr lang="en-US"/>
        </a:p>
      </dgm:t>
    </dgm:pt>
    <dgm:pt modelId="{9D952E7C-D84E-054F-A1BB-BCE02ED8C1DA}" type="sibTrans" cxnId="{A9DC69F8-92AF-754B-BA3B-9FD27980DAA6}">
      <dgm:prSet/>
      <dgm:spPr/>
      <dgm:t>
        <a:bodyPr/>
        <a:lstStyle/>
        <a:p>
          <a:endParaRPr lang="en-US"/>
        </a:p>
      </dgm:t>
    </dgm:pt>
    <dgm:pt modelId="{1CDE2BE7-5B33-974C-8FEE-B236F63B61F8}" type="pres">
      <dgm:prSet presAssocID="{01BF4499-1A52-E644-9F69-B5CBE6EF01D2}" presName="linearFlow" presStyleCnt="0">
        <dgm:presLayoutVars>
          <dgm:dir/>
          <dgm:resizeHandles val="exact"/>
        </dgm:presLayoutVars>
      </dgm:prSet>
      <dgm:spPr/>
    </dgm:pt>
    <dgm:pt modelId="{6BEACE29-DDE8-DC48-AEA7-BC1A650243DE}" type="pres">
      <dgm:prSet presAssocID="{9B8FB8D0-9534-924E-B157-475C483094FF}" presName="node" presStyleLbl="node1" presStyleIdx="0" presStyleCnt="3">
        <dgm:presLayoutVars>
          <dgm:bulletEnabled val="1"/>
        </dgm:presLayoutVars>
      </dgm:prSet>
      <dgm:spPr/>
    </dgm:pt>
    <dgm:pt modelId="{2E24388A-99F4-6845-83DF-7934C078B048}" type="pres">
      <dgm:prSet presAssocID="{C1347E36-AD41-1449-B734-76C13D376076}" presName="spacerL" presStyleCnt="0"/>
      <dgm:spPr/>
    </dgm:pt>
    <dgm:pt modelId="{5B6451F3-6E9E-4946-94BA-4275917C4816}" type="pres">
      <dgm:prSet presAssocID="{C1347E36-AD41-1449-B734-76C13D376076}" presName="sibTrans" presStyleLbl="sibTrans2D1" presStyleIdx="0" presStyleCnt="2"/>
      <dgm:spPr>
        <a:prstGeom prst="mathDivide">
          <a:avLst/>
        </a:prstGeom>
      </dgm:spPr>
    </dgm:pt>
    <dgm:pt modelId="{77CAC499-3DCE-D345-84BA-CF24AB91D179}" type="pres">
      <dgm:prSet presAssocID="{C1347E36-AD41-1449-B734-76C13D376076}" presName="spacerR" presStyleCnt="0"/>
      <dgm:spPr/>
    </dgm:pt>
    <dgm:pt modelId="{95C147A8-DD58-EF4E-BBED-8B0FCAF6BA1D}" type="pres">
      <dgm:prSet presAssocID="{2E25017E-6630-A245-8DDE-4FB2C56E63B8}" presName="node" presStyleLbl="node1" presStyleIdx="1" presStyleCnt="3">
        <dgm:presLayoutVars>
          <dgm:bulletEnabled val="1"/>
        </dgm:presLayoutVars>
      </dgm:prSet>
      <dgm:spPr/>
    </dgm:pt>
    <dgm:pt modelId="{4E731EA7-32CD-F440-9DA3-AA66BF34E2E1}" type="pres">
      <dgm:prSet presAssocID="{7D8D1691-71DC-A94D-8514-DE1439D42447}" presName="spacerL" presStyleCnt="0"/>
      <dgm:spPr/>
    </dgm:pt>
    <dgm:pt modelId="{3CD4B71E-0F95-2A4A-832C-8EEC5F3DEADD}" type="pres">
      <dgm:prSet presAssocID="{7D8D1691-71DC-A94D-8514-DE1439D42447}" presName="sibTrans" presStyleLbl="sibTrans2D1" presStyleIdx="1" presStyleCnt="2"/>
      <dgm:spPr/>
    </dgm:pt>
    <dgm:pt modelId="{03899830-E41B-F54D-9C04-3AE13B76A7D1}" type="pres">
      <dgm:prSet presAssocID="{7D8D1691-71DC-A94D-8514-DE1439D42447}" presName="spacerR" presStyleCnt="0"/>
      <dgm:spPr/>
    </dgm:pt>
    <dgm:pt modelId="{AA2B7323-873E-0240-A106-1BB908767340}" type="pres">
      <dgm:prSet presAssocID="{0BE6FC66-3555-D447-9EB1-006B1056CD67}" presName="node" presStyleLbl="node1" presStyleIdx="2" presStyleCnt="3">
        <dgm:presLayoutVars>
          <dgm:bulletEnabled val="1"/>
        </dgm:presLayoutVars>
      </dgm:prSet>
      <dgm:spPr/>
    </dgm:pt>
  </dgm:ptLst>
  <dgm:cxnLst>
    <dgm:cxn modelId="{CB35AA2A-D25C-804E-92F5-2C71C7234B3B}" type="presOf" srcId="{7D8D1691-71DC-A94D-8514-DE1439D42447}" destId="{3CD4B71E-0F95-2A4A-832C-8EEC5F3DEADD}" srcOrd="0" destOrd="0" presId="urn:microsoft.com/office/officeart/2005/8/layout/equation1"/>
    <dgm:cxn modelId="{CC33A658-3E2B-3B48-86D3-5B34C0C636C1}" type="presOf" srcId="{9B8FB8D0-9534-924E-B157-475C483094FF}" destId="{6BEACE29-DDE8-DC48-AEA7-BC1A650243DE}" srcOrd="0" destOrd="0" presId="urn:microsoft.com/office/officeart/2005/8/layout/equation1"/>
    <dgm:cxn modelId="{8186AA6D-38BE-5C4A-B592-9ADAF1BD22CA}" type="presOf" srcId="{0BE6FC66-3555-D447-9EB1-006B1056CD67}" destId="{AA2B7323-873E-0240-A106-1BB908767340}" srcOrd="0" destOrd="0" presId="urn:microsoft.com/office/officeart/2005/8/layout/equation1"/>
    <dgm:cxn modelId="{C0B5AA7E-4346-7341-B3BB-59C309BBE1A9}" type="presOf" srcId="{01BF4499-1A52-E644-9F69-B5CBE6EF01D2}" destId="{1CDE2BE7-5B33-974C-8FEE-B236F63B61F8}" srcOrd="0" destOrd="0" presId="urn:microsoft.com/office/officeart/2005/8/layout/equation1"/>
    <dgm:cxn modelId="{5ACEA492-42D7-E34B-81E7-BAAA8F1E9374}" type="presOf" srcId="{2E25017E-6630-A245-8DDE-4FB2C56E63B8}" destId="{95C147A8-DD58-EF4E-BBED-8B0FCAF6BA1D}" srcOrd="0" destOrd="0" presId="urn:microsoft.com/office/officeart/2005/8/layout/equation1"/>
    <dgm:cxn modelId="{B10D58DA-2700-B841-A3F8-1EAF9B2D6DD9}" srcId="{01BF4499-1A52-E644-9F69-B5CBE6EF01D2}" destId="{2E25017E-6630-A245-8DDE-4FB2C56E63B8}" srcOrd="1" destOrd="0" parTransId="{FF516C1C-D480-4146-8BC7-D17915D557CA}" sibTransId="{7D8D1691-71DC-A94D-8514-DE1439D42447}"/>
    <dgm:cxn modelId="{18E761EE-2F2F-E94E-BAA2-2988B90A1BDB}" type="presOf" srcId="{C1347E36-AD41-1449-B734-76C13D376076}" destId="{5B6451F3-6E9E-4946-94BA-4275917C4816}" srcOrd="0" destOrd="0" presId="urn:microsoft.com/office/officeart/2005/8/layout/equation1"/>
    <dgm:cxn modelId="{1DACCAF2-20B7-D34A-AD0F-A312B50977D1}" srcId="{01BF4499-1A52-E644-9F69-B5CBE6EF01D2}" destId="{9B8FB8D0-9534-924E-B157-475C483094FF}" srcOrd="0" destOrd="0" parTransId="{5FE2CE83-BDC8-9B4D-911D-FF2CAEE13F87}" sibTransId="{C1347E36-AD41-1449-B734-76C13D376076}"/>
    <dgm:cxn modelId="{A9DC69F8-92AF-754B-BA3B-9FD27980DAA6}" srcId="{01BF4499-1A52-E644-9F69-B5CBE6EF01D2}" destId="{0BE6FC66-3555-D447-9EB1-006B1056CD67}" srcOrd="2" destOrd="0" parTransId="{DB11ABDA-1019-BE41-82F2-E564510B3918}" sibTransId="{9D952E7C-D84E-054F-A1BB-BCE02ED8C1DA}"/>
    <dgm:cxn modelId="{29405F93-A567-F14A-9703-9D974B32ACB6}" type="presParOf" srcId="{1CDE2BE7-5B33-974C-8FEE-B236F63B61F8}" destId="{6BEACE29-DDE8-DC48-AEA7-BC1A650243DE}" srcOrd="0" destOrd="0" presId="urn:microsoft.com/office/officeart/2005/8/layout/equation1"/>
    <dgm:cxn modelId="{47BDAA81-0D0F-9D42-A703-56A7B366D384}" type="presParOf" srcId="{1CDE2BE7-5B33-974C-8FEE-B236F63B61F8}" destId="{2E24388A-99F4-6845-83DF-7934C078B048}" srcOrd="1" destOrd="0" presId="urn:microsoft.com/office/officeart/2005/8/layout/equation1"/>
    <dgm:cxn modelId="{648C294B-5AF1-7647-8E09-43AF3ABADF5F}" type="presParOf" srcId="{1CDE2BE7-5B33-974C-8FEE-B236F63B61F8}" destId="{5B6451F3-6E9E-4946-94BA-4275917C4816}" srcOrd="2" destOrd="0" presId="urn:microsoft.com/office/officeart/2005/8/layout/equation1"/>
    <dgm:cxn modelId="{3B69CDE6-67EF-6740-875B-12F3CC01D463}" type="presParOf" srcId="{1CDE2BE7-5B33-974C-8FEE-B236F63B61F8}" destId="{77CAC499-3DCE-D345-84BA-CF24AB91D179}" srcOrd="3" destOrd="0" presId="urn:microsoft.com/office/officeart/2005/8/layout/equation1"/>
    <dgm:cxn modelId="{ADEE23C8-A9DC-7743-86F8-B893BC401E3B}" type="presParOf" srcId="{1CDE2BE7-5B33-974C-8FEE-B236F63B61F8}" destId="{95C147A8-DD58-EF4E-BBED-8B0FCAF6BA1D}" srcOrd="4" destOrd="0" presId="urn:microsoft.com/office/officeart/2005/8/layout/equation1"/>
    <dgm:cxn modelId="{A958A464-BD99-784D-923F-F8F1BAED668E}" type="presParOf" srcId="{1CDE2BE7-5B33-974C-8FEE-B236F63B61F8}" destId="{4E731EA7-32CD-F440-9DA3-AA66BF34E2E1}" srcOrd="5" destOrd="0" presId="urn:microsoft.com/office/officeart/2005/8/layout/equation1"/>
    <dgm:cxn modelId="{6E3E6183-1CC2-BE4E-8F35-52CC24B3D515}" type="presParOf" srcId="{1CDE2BE7-5B33-974C-8FEE-B236F63B61F8}" destId="{3CD4B71E-0F95-2A4A-832C-8EEC5F3DEADD}" srcOrd="6" destOrd="0" presId="urn:microsoft.com/office/officeart/2005/8/layout/equation1"/>
    <dgm:cxn modelId="{D9AA8ABC-3684-F544-AB30-5CF47776C52D}" type="presParOf" srcId="{1CDE2BE7-5B33-974C-8FEE-B236F63B61F8}" destId="{03899830-E41B-F54D-9C04-3AE13B76A7D1}" srcOrd="7" destOrd="0" presId="urn:microsoft.com/office/officeart/2005/8/layout/equation1"/>
    <dgm:cxn modelId="{9E286213-5982-0A41-BB65-0D535E416097}" type="presParOf" srcId="{1CDE2BE7-5B33-974C-8FEE-B236F63B61F8}" destId="{AA2B7323-873E-0240-A106-1BB908767340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2A4EE8F-129C-8440-B238-F3DDDD94C79A}" type="doc">
      <dgm:prSet loTypeId="urn:microsoft.com/office/officeart/2009/3/layout/SubStepProcess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1007E4-54BC-5A49-8BEA-CDC4F6DAF96C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solidFill>
          <a:srgbClr val="FF0000">
            <a:alpha val="73000"/>
          </a:srgbClr>
        </a:solidFill>
        <a:ln>
          <a:solidFill>
            <a:schemeClr val="tx1"/>
          </a:solidFill>
        </a:ln>
        <a:effectLst>
          <a:outerShdw blurRad="50800" dist="50800" dir="1200000" algn="ctr" rotWithShape="0">
            <a:srgbClr val="000000">
              <a:alpha val="43137"/>
            </a:srgbClr>
          </a:outerShdw>
        </a:effectLst>
      </dgm:spPr>
      <dgm:t>
        <a:bodyPr/>
        <a:lstStyle/>
        <a:p>
          <a:r>
            <a:rPr lang="en-US" dirty="0"/>
            <a:t>~53%</a:t>
          </a:r>
        </a:p>
      </dgm:t>
    </dgm:pt>
    <dgm:pt modelId="{3E98A909-CBCF-D443-8D96-2A5664BBEFBB}" type="parTrans" cxnId="{61B94B94-65FB-A045-B1E6-27D4AF473244}">
      <dgm:prSet/>
      <dgm:spPr/>
      <dgm:t>
        <a:bodyPr/>
        <a:lstStyle/>
        <a:p>
          <a:endParaRPr lang="en-US"/>
        </a:p>
      </dgm:t>
    </dgm:pt>
    <dgm:pt modelId="{4167677D-B5D7-AA4C-BC44-3F447A3F00F8}" type="sibTrans" cxnId="{61B94B94-65FB-A045-B1E6-27D4AF473244}">
      <dgm:prSet/>
      <dgm:spPr/>
      <dgm:t>
        <a:bodyPr/>
        <a:lstStyle/>
        <a:p>
          <a:endParaRPr lang="en-US"/>
        </a:p>
      </dgm:t>
    </dgm:pt>
    <dgm:pt modelId="{A6884A14-E42B-D04F-BA8C-CF3301E62513}">
      <dgm:prSet/>
      <dgm:spPr/>
      <dgm:t>
        <a:bodyPr/>
        <a:lstStyle/>
        <a:p>
          <a:r>
            <a:rPr lang="en-US" dirty="0"/>
            <a:t>Total Data points considered affluent: 4,298</a:t>
          </a:r>
        </a:p>
      </dgm:t>
    </dgm:pt>
    <dgm:pt modelId="{C1BDF1CC-49A3-3647-98FC-7DC944E591D5}" type="parTrans" cxnId="{EE92D497-D5A9-944D-9E63-2FE21DC74168}">
      <dgm:prSet/>
      <dgm:spPr/>
      <dgm:t>
        <a:bodyPr/>
        <a:lstStyle/>
        <a:p>
          <a:endParaRPr lang="en-US"/>
        </a:p>
      </dgm:t>
    </dgm:pt>
    <dgm:pt modelId="{7E1151F1-5B47-FB40-8FB1-8E11D71B71D5}" type="sibTrans" cxnId="{EE92D497-D5A9-944D-9E63-2FE21DC74168}">
      <dgm:prSet/>
      <dgm:spPr/>
      <dgm:t>
        <a:bodyPr/>
        <a:lstStyle/>
        <a:p>
          <a:endParaRPr lang="en-US"/>
        </a:p>
      </dgm:t>
    </dgm:pt>
    <dgm:pt modelId="{5A3F071C-F48F-4B48-BFB4-473BDEB73D46}">
      <dgm:prSet/>
      <dgm:spPr/>
      <dgm:t>
        <a:bodyPr/>
        <a:lstStyle/>
        <a:p>
          <a:r>
            <a:rPr lang="en-US" dirty="0"/>
            <a:t>Total Data points considered not affluent: 3,903</a:t>
          </a:r>
        </a:p>
      </dgm:t>
    </dgm:pt>
    <dgm:pt modelId="{514870FB-1B8F-F041-B054-9E080BB6B894}" type="parTrans" cxnId="{0F7BACFB-3C4D-0D4B-A443-E1F387EEC69D}">
      <dgm:prSet/>
      <dgm:spPr/>
      <dgm:t>
        <a:bodyPr/>
        <a:lstStyle/>
        <a:p>
          <a:endParaRPr lang="en-US"/>
        </a:p>
      </dgm:t>
    </dgm:pt>
    <dgm:pt modelId="{0DE3A888-A405-6542-80F1-11BDAB2EDDA8}" type="sibTrans" cxnId="{0F7BACFB-3C4D-0D4B-A443-E1F387EEC69D}">
      <dgm:prSet/>
      <dgm:spPr/>
      <dgm:t>
        <a:bodyPr/>
        <a:lstStyle/>
        <a:p>
          <a:endParaRPr lang="en-US"/>
        </a:p>
      </dgm:t>
    </dgm:pt>
    <dgm:pt modelId="{5644F582-4BB5-9941-AD8F-CCFA5ACE1570}" type="pres">
      <dgm:prSet presAssocID="{02A4EE8F-129C-8440-B238-F3DDDD94C79A}" presName="Name0" presStyleCnt="0">
        <dgm:presLayoutVars>
          <dgm:chMax val="7"/>
          <dgm:dir/>
          <dgm:animOne val="branch"/>
        </dgm:presLayoutVars>
      </dgm:prSet>
      <dgm:spPr/>
    </dgm:pt>
    <dgm:pt modelId="{CE5E916D-2E98-3541-AA08-E25A980E5195}" type="pres">
      <dgm:prSet presAssocID="{F81007E4-54BC-5A49-8BEA-CDC4F6DAF96C}" presName="parTx1" presStyleLbl="node1" presStyleIdx="0" presStyleCnt="1"/>
      <dgm:spPr/>
    </dgm:pt>
    <dgm:pt modelId="{1A9A3892-C241-824B-A258-D207F3438F67}" type="pres">
      <dgm:prSet presAssocID="{F81007E4-54BC-5A49-8BEA-CDC4F6DAF96C}" presName="spPre1" presStyleCnt="0"/>
      <dgm:spPr/>
    </dgm:pt>
    <dgm:pt modelId="{2186959A-52FB-C446-95CE-6A97B918192C}" type="pres">
      <dgm:prSet presAssocID="{F81007E4-54BC-5A49-8BEA-CDC4F6DAF96C}" presName="chLin1" presStyleCnt="0"/>
      <dgm:spPr/>
    </dgm:pt>
    <dgm:pt modelId="{BC1F5F49-E83E-A742-8FF3-E865CA3CA877}" type="pres">
      <dgm:prSet presAssocID="{C1BDF1CC-49A3-3647-98FC-7DC944E591D5}" presName="Name11" presStyleLbl="parChTrans1D1" presStyleIdx="0" presStyleCnt="4"/>
      <dgm:spPr>
        <a:ln>
          <a:solidFill>
            <a:schemeClr val="tx1"/>
          </a:solidFill>
        </a:ln>
      </dgm:spPr>
    </dgm:pt>
    <dgm:pt modelId="{F58310F1-F250-B744-9B44-85E302FFD387}" type="pres">
      <dgm:prSet presAssocID="{A6884A14-E42B-D04F-BA8C-CF3301E62513}" presName="txAndLines1" presStyleCnt="0"/>
      <dgm:spPr/>
    </dgm:pt>
    <dgm:pt modelId="{3BDFA319-9A29-3840-BED7-76D10A51F5B2}" type="pres">
      <dgm:prSet presAssocID="{A6884A14-E42B-D04F-BA8C-CF3301E62513}" presName="anchor1" presStyleCnt="0"/>
      <dgm:spPr/>
    </dgm:pt>
    <dgm:pt modelId="{56577E56-ACF9-E944-9D7D-5D51FAC0DAC0}" type="pres">
      <dgm:prSet presAssocID="{A6884A14-E42B-D04F-BA8C-CF3301E62513}" presName="backup1" presStyleCnt="0"/>
      <dgm:spPr/>
    </dgm:pt>
    <dgm:pt modelId="{8B81815B-9946-4C47-B711-7C8ABFA64AD8}" type="pres">
      <dgm:prSet presAssocID="{A6884A14-E42B-D04F-BA8C-CF3301E62513}" presName="preLine1" presStyleLbl="parChTrans1D1" presStyleIdx="1" presStyleCnt="4"/>
      <dgm:spPr>
        <a:ln>
          <a:solidFill>
            <a:schemeClr val="tx1"/>
          </a:solidFill>
        </a:ln>
      </dgm:spPr>
    </dgm:pt>
    <dgm:pt modelId="{9D3FC6E3-0AD6-CA4E-82A0-D8288DF9BE07}" type="pres">
      <dgm:prSet presAssocID="{A6884A14-E42B-D04F-BA8C-CF3301E62513}" presName="desTx1" presStyleLbl="revTx" presStyleIdx="0" presStyleCnt="0">
        <dgm:presLayoutVars>
          <dgm:bulletEnabled val="1"/>
        </dgm:presLayoutVars>
      </dgm:prSet>
      <dgm:spPr/>
    </dgm:pt>
    <dgm:pt modelId="{3BBE21D3-9DBE-FA4C-83DC-10E929410139}" type="pres">
      <dgm:prSet presAssocID="{514870FB-1B8F-F041-B054-9E080BB6B894}" presName="Name11" presStyleLbl="parChTrans1D1" presStyleIdx="2" presStyleCnt="4"/>
      <dgm:spPr>
        <a:ln>
          <a:solidFill>
            <a:schemeClr val="tx1"/>
          </a:solidFill>
        </a:ln>
      </dgm:spPr>
    </dgm:pt>
    <dgm:pt modelId="{01D4CD8E-BE0E-ED4B-B884-E42BFD53FCF5}" type="pres">
      <dgm:prSet presAssocID="{5A3F071C-F48F-4B48-BFB4-473BDEB73D46}" presName="txAndLines1" presStyleCnt="0"/>
      <dgm:spPr/>
    </dgm:pt>
    <dgm:pt modelId="{6B1C0898-0467-124F-84F2-94C37C968316}" type="pres">
      <dgm:prSet presAssocID="{5A3F071C-F48F-4B48-BFB4-473BDEB73D46}" presName="anchor1" presStyleCnt="0"/>
      <dgm:spPr/>
    </dgm:pt>
    <dgm:pt modelId="{E7666F4C-7AC3-644B-8DC9-1F2D72C87859}" type="pres">
      <dgm:prSet presAssocID="{5A3F071C-F48F-4B48-BFB4-473BDEB73D46}" presName="backup1" presStyleCnt="0"/>
      <dgm:spPr/>
    </dgm:pt>
    <dgm:pt modelId="{3EFAF331-5763-BF49-ABA4-CCCABCCAC5A2}" type="pres">
      <dgm:prSet presAssocID="{5A3F071C-F48F-4B48-BFB4-473BDEB73D46}" presName="preLine1" presStyleLbl="parChTrans1D1" presStyleIdx="3" presStyleCnt="4"/>
      <dgm:spPr>
        <a:ln>
          <a:solidFill>
            <a:schemeClr val="tx1"/>
          </a:solidFill>
        </a:ln>
      </dgm:spPr>
    </dgm:pt>
    <dgm:pt modelId="{C9847EF9-D280-2A43-9983-B520A9470187}" type="pres">
      <dgm:prSet presAssocID="{5A3F071C-F48F-4B48-BFB4-473BDEB73D46}" presName="desTx1" presStyleLbl="revTx" presStyleIdx="0" presStyleCnt="0">
        <dgm:presLayoutVars>
          <dgm:bulletEnabled val="1"/>
        </dgm:presLayoutVars>
      </dgm:prSet>
      <dgm:spPr/>
    </dgm:pt>
  </dgm:ptLst>
  <dgm:cxnLst>
    <dgm:cxn modelId="{7F3CA108-34F5-054F-A7AE-DFE8B060BA58}" type="presOf" srcId="{A6884A14-E42B-D04F-BA8C-CF3301E62513}" destId="{9D3FC6E3-0AD6-CA4E-82A0-D8288DF9BE07}" srcOrd="0" destOrd="0" presId="urn:microsoft.com/office/officeart/2009/3/layout/SubStepProcess"/>
    <dgm:cxn modelId="{8411DE5D-A1A5-0948-AFE2-4DD87B51C0DE}" type="presOf" srcId="{5A3F071C-F48F-4B48-BFB4-473BDEB73D46}" destId="{C9847EF9-D280-2A43-9983-B520A9470187}" srcOrd="0" destOrd="0" presId="urn:microsoft.com/office/officeart/2009/3/layout/SubStepProcess"/>
    <dgm:cxn modelId="{61B94B94-65FB-A045-B1E6-27D4AF473244}" srcId="{02A4EE8F-129C-8440-B238-F3DDDD94C79A}" destId="{F81007E4-54BC-5A49-8BEA-CDC4F6DAF96C}" srcOrd="0" destOrd="0" parTransId="{3E98A909-CBCF-D443-8D96-2A5664BBEFBB}" sibTransId="{4167677D-B5D7-AA4C-BC44-3F447A3F00F8}"/>
    <dgm:cxn modelId="{EE92D497-D5A9-944D-9E63-2FE21DC74168}" srcId="{F81007E4-54BC-5A49-8BEA-CDC4F6DAF96C}" destId="{A6884A14-E42B-D04F-BA8C-CF3301E62513}" srcOrd="0" destOrd="0" parTransId="{C1BDF1CC-49A3-3647-98FC-7DC944E591D5}" sibTransId="{7E1151F1-5B47-FB40-8FB1-8E11D71B71D5}"/>
    <dgm:cxn modelId="{4CA420E6-C10B-C342-BE96-9BCE12C0A46F}" type="presOf" srcId="{F81007E4-54BC-5A49-8BEA-CDC4F6DAF96C}" destId="{CE5E916D-2E98-3541-AA08-E25A980E5195}" srcOrd="0" destOrd="0" presId="urn:microsoft.com/office/officeart/2009/3/layout/SubStepProcess"/>
    <dgm:cxn modelId="{0F7BACFB-3C4D-0D4B-A443-E1F387EEC69D}" srcId="{F81007E4-54BC-5A49-8BEA-CDC4F6DAF96C}" destId="{5A3F071C-F48F-4B48-BFB4-473BDEB73D46}" srcOrd="1" destOrd="0" parTransId="{514870FB-1B8F-F041-B054-9E080BB6B894}" sibTransId="{0DE3A888-A405-6542-80F1-11BDAB2EDDA8}"/>
    <dgm:cxn modelId="{80FE31FD-F308-0D42-9BEB-96F16026A2CD}" type="presOf" srcId="{02A4EE8F-129C-8440-B238-F3DDDD94C79A}" destId="{5644F582-4BB5-9941-AD8F-CCFA5ACE1570}" srcOrd="0" destOrd="0" presId="urn:microsoft.com/office/officeart/2009/3/layout/SubStepProcess"/>
    <dgm:cxn modelId="{097E579C-F02E-DD4C-ACD4-235CA294D616}" type="presParOf" srcId="{5644F582-4BB5-9941-AD8F-CCFA5ACE1570}" destId="{CE5E916D-2E98-3541-AA08-E25A980E5195}" srcOrd="0" destOrd="0" presId="urn:microsoft.com/office/officeart/2009/3/layout/SubStepProcess"/>
    <dgm:cxn modelId="{FE65FAEC-F188-934E-82F2-7083C7ECD5EF}" type="presParOf" srcId="{5644F582-4BB5-9941-AD8F-CCFA5ACE1570}" destId="{1A9A3892-C241-824B-A258-D207F3438F67}" srcOrd="1" destOrd="0" presId="urn:microsoft.com/office/officeart/2009/3/layout/SubStepProcess"/>
    <dgm:cxn modelId="{348F525E-531E-8D47-A0DF-D17A13F1C464}" type="presParOf" srcId="{5644F582-4BB5-9941-AD8F-CCFA5ACE1570}" destId="{2186959A-52FB-C446-95CE-6A97B918192C}" srcOrd="2" destOrd="0" presId="urn:microsoft.com/office/officeart/2009/3/layout/SubStepProcess"/>
    <dgm:cxn modelId="{427FA9E7-24BC-094A-9237-146990DDF6BC}" type="presParOf" srcId="{2186959A-52FB-C446-95CE-6A97B918192C}" destId="{BC1F5F49-E83E-A742-8FF3-E865CA3CA877}" srcOrd="0" destOrd="0" presId="urn:microsoft.com/office/officeart/2009/3/layout/SubStepProcess"/>
    <dgm:cxn modelId="{910D48C3-0C75-D446-BC99-D9CB6FB6F84E}" type="presParOf" srcId="{2186959A-52FB-C446-95CE-6A97B918192C}" destId="{F58310F1-F250-B744-9B44-85E302FFD387}" srcOrd="1" destOrd="0" presId="urn:microsoft.com/office/officeart/2009/3/layout/SubStepProcess"/>
    <dgm:cxn modelId="{431E1F81-2773-7441-BE5C-8F29EE03C238}" type="presParOf" srcId="{F58310F1-F250-B744-9B44-85E302FFD387}" destId="{3BDFA319-9A29-3840-BED7-76D10A51F5B2}" srcOrd="0" destOrd="0" presId="urn:microsoft.com/office/officeart/2009/3/layout/SubStepProcess"/>
    <dgm:cxn modelId="{044055B0-67A0-1A4E-8FD2-8186058ADFAA}" type="presParOf" srcId="{F58310F1-F250-B744-9B44-85E302FFD387}" destId="{56577E56-ACF9-E944-9D7D-5D51FAC0DAC0}" srcOrd="1" destOrd="0" presId="urn:microsoft.com/office/officeart/2009/3/layout/SubStepProcess"/>
    <dgm:cxn modelId="{7E374AB5-C276-874B-A311-0CFFE5657C1A}" type="presParOf" srcId="{F58310F1-F250-B744-9B44-85E302FFD387}" destId="{8B81815B-9946-4C47-B711-7C8ABFA64AD8}" srcOrd="2" destOrd="0" presId="urn:microsoft.com/office/officeart/2009/3/layout/SubStepProcess"/>
    <dgm:cxn modelId="{0636E47A-AF49-ED42-B598-080C222FE992}" type="presParOf" srcId="{F58310F1-F250-B744-9B44-85E302FFD387}" destId="{9D3FC6E3-0AD6-CA4E-82A0-D8288DF9BE07}" srcOrd="3" destOrd="0" presId="urn:microsoft.com/office/officeart/2009/3/layout/SubStepProcess"/>
    <dgm:cxn modelId="{49DCF009-C2CC-1149-BD26-85408370E212}" type="presParOf" srcId="{2186959A-52FB-C446-95CE-6A97B918192C}" destId="{3BBE21D3-9DBE-FA4C-83DC-10E929410139}" srcOrd="2" destOrd="0" presId="urn:microsoft.com/office/officeart/2009/3/layout/SubStepProcess"/>
    <dgm:cxn modelId="{F554D71C-D544-8340-999C-5A4C7A16AB6D}" type="presParOf" srcId="{2186959A-52FB-C446-95CE-6A97B918192C}" destId="{01D4CD8E-BE0E-ED4B-B884-E42BFD53FCF5}" srcOrd="3" destOrd="0" presId="urn:microsoft.com/office/officeart/2009/3/layout/SubStepProcess"/>
    <dgm:cxn modelId="{7E9701F4-189F-A34E-9C21-5A6A73CC7B6D}" type="presParOf" srcId="{01D4CD8E-BE0E-ED4B-B884-E42BFD53FCF5}" destId="{6B1C0898-0467-124F-84F2-94C37C968316}" srcOrd="0" destOrd="0" presId="urn:microsoft.com/office/officeart/2009/3/layout/SubStepProcess"/>
    <dgm:cxn modelId="{AB1C8A29-C6FF-234B-8A66-6F3D3B910FF2}" type="presParOf" srcId="{01D4CD8E-BE0E-ED4B-B884-E42BFD53FCF5}" destId="{E7666F4C-7AC3-644B-8DC9-1F2D72C87859}" srcOrd="1" destOrd="0" presId="urn:microsoft.com/office/officeart/2009/3/layout/SubStepProcess"/>
    <dgm:cxn modelId="{97D3600A-F77C-DA46-8F77-3D1BD4D70CFA}" type="presParOf" srcId="{01D4CD8E-BE0E-ED4B-B884-E42BFD53FCF5}" destId="{3EFAF331-5763-BF49-ABA4-CCCABCCAC5A2}" srcOrd="2" destOrd="0" presId="urn:microsoft.com/office/officeart/2009/3/layout/SubStepProcess"/>
    <dgm:cxn modelId="{482A936A-2F96-994A-9098-EEC227856CBE}" type="presParOf" srcId="{01D4CD8E-BE0E-ED4B-B884-E42BFD53FCF5}" destId="{C9847EF9-D280-2A43-9983-B520A9470187}" srcOrd="3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DAF74DE-95B8-CB41-8253-140324882CD5}" type="doc">
      <dgm:prSet loTypeId="urn:microsoft.com/office/officeart/2005/8/layout/vList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007CC83-8663-4843-A2B4-A2D32E8DF4E7}">
      <dgm:prSet/>
      <dgm:spPr/>
      <dgm:t>
        <a:bodyPr/>
        <a:lstStyle/>
        <a:p>
          <a:r>
            <a:rPr lang="en-US"/>
            <a:t>$  were not a good indicator of determining affluency of a neighborhood</a:t>
          </a:r>
        </a:p>
      </dgm:t>
    </dgm:pt>
    <dgm:pt modelId="{C54DAECF-40A4-5640-8DC6-48B423207C07}" type="parTrans" cxnId="{6E779B09-E632-834B-8099-D2DC5E37E734}">
      <dgm:prSet/>
      <dgm:spPr/>
      <dgm:t>
        <a:bodyPr/>
        <a:lstStyle/>
        <a:p>
          <a:endParaRPr lang="en-US"/>
        </a:p>
      </dgm:t>
    </dgm:pt>
    <dgm:pt modelId="{EFEB0194-B038-EE44-80B2-3B929E7CA5B3}" type="sibTrans" cxnId="{6E779B09-E632-834B-8099-D2DC5E37E734}">
      <dgm:prSet/>
      <dgm:spPr/>
      <dgm:t>
        <a:bodyPr/>
        <a:lstStyle/>
        <a:p>
          <a:endParaRPr lang="en-US"/>
        </a:p>
      </dgm:t>
    </dgm:pt>
    <dgm:pt modelId="{849F576F-643D-4946-B7D4-F117E30D8E1E}">
      <dgm:prSet/>
      <dgm:spPr>
        <a:solidFill>
          <a:srgbClr val="E9695F"/>
        </a:solidFill>
      </dgm:spPr>
      <dgm:t>
        <a:bodyPr/>
        <a:lstStyle/>
        <a:p>
          <a:r>
            <a:rPr lang="en-US" dirty="0"/>
            <a:t>Neighborhood itself weighed heavily on whether or not a neighborhood was affluent</a:t>
          </a:r>
        </a:p>
      </dgm:t>
    </dgm:pt>
    <dgm:pt modelId="{349203BA-8B53-B246-B87C-07F4BC5F2275}" type="parTrans" cxnId="{07EAAD2A-2FBE-9642-9653-E828D27DCE50}">
      <dgm:prSet/>
      <dgm:spPr/>
      <dgm:t>
        <a:bodyPr/>
        <a:lstStyle/>
        <a:p>
          <a:endParaRPr lang="en-US"/>
        </a:p>
      </dgm:t>
    </dgm:pt>
    <dgm:pt modelId="{143E8356-9640-D543-AF73-38F23F31B856}" type="sibTrans" cxnId="{07EAAD2A-2FBE-9642-9653-E828D27DCE50}">
      <dgm:prSet/>
      <dgm:spPr/>
      <dgm:t>
        <a:bodyPr/>
        <a:lstStyle/>
        <a:p>
          <a:endParaRPr lang="en-US"/>
        </a:p>
      </dgm:t>
    </dgm:pt>
    <dgm:pt modelId="{0ACA525B-F6B1-1849-B5DB-30B460635B7E}">
      <dgm:prSet/>
      <dgm:spPr>
        <a:solidFill>
          <a:srgbClr val="EB4236"/>
        </a:solidFill>
      </dgm:spPr>
      <dgm:t>
        <a:bodyPr/>
        <a:lstStyle/>
        <a:p>
          <a:r>
            <a:rPr lang="en-US" dirty="0"/>
            <a:t>Zip codes of New York City with under 109 businesses tend to be the least affluent</a:t>
          </a:r>
        </a:p>
      </dgm:t>
    </dgm:pt>
    <dgm:pt modelId="{6F995F41-E7E7-4840-B921-58B6886CB800}" type="parTrans" cxnId="{54EFDC70-ED54-994E-BD07-EC49F37E3F21}">
      <dgm:prSet/>
      <dgm:spPr/>
      <dgm:t>
        <a:bodyPr/>
        <a:lstStyle/>
        <a:p>
          <a:endParaRPr lang="en-US"/>
        </a:p>
      </dgm:t>
    </dgm:pt>
    <dgm:pt modelId="{C94C157D-774C-FD42-9A2C-2534597D4F08}" type="sibTrans" cxnId="{54EFDC70-ED54-994E-BD07-EC49F37E3F21}">
      <dgm:prSet/>
      <dgm:spPr/>
      <dgm:t>
        <a:bodyPr/>
        <a:lstStyle/>
        <a:p>
          <a:endParaRPr lang="en-US"/>
        </a:p>
      </dgm:t>
    </dgm:pt>
    <dgm:pt modelId="{6D9BBEBB-93A8-8D4D-A076-0EC27834202E}">
      <dgm:prSet/>
      <dgm:spPr>
        <a:solidFill>
          <a:srgbClr val="FF0000"/>
        </a:solidFill>
      </dgm:spPr>
      <dgm:t>
        <a:bodyPr/>
        <a:lstStyle/>
        <a:p>
          <a:r>
            <a:rPr lang="en-US" dirty="0"/>
            <a:t>Even though not performing with price as key feature, still can engineer features customized for each specific city</a:t>
          </a:r>
        </a:p>
      </dgm:t>
    </dgm:pt>
    <dgm:pt modelId="{EC84152D-8574-DF4F-BAE6-59AEB40CFC74}" type="parTrans" cxnId="{21B3B12F-4435-B544-A445-DBFE9ED38409}">
      <dgm:prSet/>
      <dgm:spPr/>
      <dgm:t>
        <a:bodyPr/>
        <a:lstStyle/>
        <a:p>
          <a:endParaRPr lang="en-US"/>
        </a:p>
      </dgm:t>
    </dgm:pt>
    <dgm:pt modelId="{400A9160-D17D-244E-8B3E-DC09C4B58869}" type="sibTrans" cxnId="{21B3B12F-4435-B544-A445-DBFE9ED38409}">
      <dgm:prSet/>
      <dgm:spPr/>
      <dgm:t>
        <a:bodyPr/>
        <a:lstStyle/>
        <a:p>
          <a:endParaRPr lang="en-US"/>
        </a:p>
      </dgm:t>
    </dgm:pt>
    <dgm:pt modelId="{6CFA0757-CCC7-094D-BFAE-F47F5DC0911D}" type="pres">
      <dgm:prSet presAssocID="{5DAF74DE-95B8-CB41-8253-140324882CD5}" presName="linear" presStyleCnt="0">
        <dgm:presLayoutVars>
          <dgm:animLvl val="lvl"/>
          <dgm:resizeHandles val="exact"/>
        </dgm:presLayoutVars>
      </dgm:prSet>
      <dgm:spPr/>
    </dgm:pt>
    <dgm:pt modelId="{333DA716-1C0D-A940-9D19-DA7EB5A2C54B}" type="pres">
      <dgm:prSet presAssocID="{4007CC83-8663-4843-A2B4-A2D32E8DF4E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DF7F7D5-A568-4844-9C9D-88B0EFAC0A36}" type="pres">
      <dgm:prSet presAssocID="{EFEB0194-B038-EE44-80B2-3B929E7CA5B3}" presName="spacer" presStyleCnt="0"/>
      <dgm:spPr/>
    </dgm:pt>
    <dgm:pt modelId="{0FBCA04C-1296-814B-A4E9-77CC77B88295}" type="pres">
      <dgm:prSet presAssocID="{849F576F-643D-4946-B7D4-F117E30D8E1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E1A07D6-F44F-FB49-8948-027A79FCF2F3}" type="pres">
      <dgm:prSet presAssocID="{143E8356-9640-D543-AF73-38F23F31B856}" presName="spacer" presStyleCnt="0"/>
      <dgm:spPr/>
    </dgm:pt>
    <dgm:pt modelId="{96AC632C-F4F5-D243-AA58-890D3FCF2FEB}" type="pres">
      <dgm:prSet presAssocID="{0ACA525B-F6B1-1849-B5DB-30B460635B7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EDF4107-DB46-554E-ADAB-23BB237FB605}" type="pres">
      <dgm:prSet presAssocID="{C94C157D-774C-FD42-9A2C-2534597D4F08}" presName="spacer" presStyleCnt="0"/>
      <dgm:spPr/>
    </dgm:pt>
    <dgm:pt modelId="{EA2FA2FD-ABD1-144A-ADC7-2586C627B301}" type="pres">
      <dgm:prSet presAssocID="{6D9BBEBB-93A8-8D4D-A076-0EC27834202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E779B09-E632-834B-8099-D2DC5E37E734}" srcId="{5DAF74DE-95B8-CB41-8253-140324882CD5}" destId="{4007CC83-8663-4843-A2B4-A2D32E8DF4E7}" srcOrd="0" destOrd="0" parTransId="{C54DAECF-40A4-5640-8DC6-48B423207C07}" sibTransId="{EFEB0194-B038-EE44-80B2-3B929E7CA5B3}"/>
    <dgm:cxn modelId="{21092716-1ED1-7844-A789-25D23387B179}" type="presOf" srcId="{4007CC83-8663-4843-A2B4-A2D32E8DF4E7}" destId="{333DA716-1C0D-A940-9D19-DA7EB5A2C54B}" srcOrd="0" destOrd="0" presId="urn:microsoft.com/office/officeart/2005/8/layout/vList2"/>
    <dgm:cxn modelId="{48F0E41D-59EB-ED49-A28F-4EDC6B6D44B5}" type="presOf" srcId="{0ACA525B-F6B1-1849-B5DB-30B460635B7E}" destId="{96AC632C-F4F5-D243-AA58-890D3FCF2FEB}" srcOrd="0" destOrd="0" presId="urn:microsoft.com/office/officeart/2005/8/layout/vList2"/>
    <dgm:cxn modelId="{07EAAD2A-2FBE-9642-9653-E828D27DCE50}" srcId="{5DAF74DE-95B8-CB41-8253-140324882CD5}" destId="{849F576F-643D-4946-B7D4-F117E30D8E1E}" srcOrd="1" destOrd="0" parTransId="{349203BA-8B53-B246-B87C-07F4BC5F2275}" sibTransId="{143E8356-9640-D543-AF73-38F23F31B856}"/>
    <dgm:cxn modelId="{21B3B12F-4435-B544-A445-DBFE9ED38409}" srcId="{5DAF74DE-95B8-CB41-8253-140324882CD5}" destId="{6D9BBEBB-93A8-8D4D-A076-0EC27834202E}" srcOrd="3" destOrd="0" parTransId="{EC84152D-8574-DF4F-BAE6-59AEB40CFC74}" sibTransId="{400A9160-D17D-244E-8B3E-DC09C4B58869}"/>
    <dgm:cxn modelId="{18086338-8D92-984D-940F-3A4A70F5B332}" type="presOf" srcId="{849F576F-643D-4946-B7D4-F117E30D8E1E}" destId="{0FBCA04C-1296-814B-A4E9-77CC77B88295}" srcOrd="0" destOrd="0" presId="urn:microsoft.com/office/officeart/2005/8/layout/vList2"/>
    <dgm:cxn modelId="{54EFDC70-ED54-994E-BD07-EC49F37E3F21}" srcId="{5DAF74DE-95B8-CB41-8253-140324882CD5}" destId="{0ACA525B-F6B1-1849-B5DB-30B460635B7E}" srcOrd="2" destOrd="0" parTransId="{6F995F41-E7E7-4840-B921-58B6886CB800}" sibTransId="{C94C157D-774C-FD42-9A2C-2534597D4F08}"/>
    <dgm:cxn modelId="{86E1287F-2407-0140-9B09-73852B1EDAFF}" type="presOf" srcId="{5DAF74DE-95B8-CB41-8253-140324882CD5}" destId="{6CFA0757-CCC7-094D-BFAE-F47F5DC0911D}" srcOrd="0" destOrd="0" presId="urn:microsoft.com/office/officeart/2005/8/layout/vList2"/>
    <dgm:cxn modelId="{2E5605C5-BCE2-FF4A-9CB0-EE56E99B7B2D}" type="presOf" srcId="{6D9BBEBB-93A8-8D4D-A076-0EC27834202E}" destId="{EA2FA2FD-ABD1-144A-ADC7-2586C627B301}" srcOrd="0" destOrd="0" presId="urn:microsoft.com/office/officeart/2005/8/layout/vList2"/>
    <dgm:cxn modelId="{C4401E1E-A435-824D-94E6-E81AF0AB0B55}" type="presParOf" srcId="{6CFA0757-CCC7-094D-BFAE-F47F5DC0911D}" destId="{333DA716-1C0D-A940-9D19-DA7EB5A2C54B}" srcOrd="0" destOrd="0" presId="urn:microsoft.com/office/officeart/2005/8/layout/vList2"/>
    <dgm:cxn modelId="{9B81916C-3B04-9540-8306-FFAF79DB92EF}" type="presParOf" srcId="{6CFA0757-CCC7-094D-BFAE-F47F5DC0911D}" destId="{ADF7F7D5-A568-4844-9C9D-88B0EFAC0A36}" srcOrd="1" destOrd="0" presId="urn:microsoft.com/office/officeart/2005/8/layout/vList2"/>
    <dgm:cxn modelId="{4C63216E-9EA6-244B-A219-1851457BAFC6}" type="presParOf" srcId="{6CFA0757-CCC7-094D-BFAE-F47F5DC0911D}" destId="{0FBCA04C-1296-814B-A4E9-77CC77B88295}" srcOrd="2" destOrd="0" presId="urn:microsoft.com/office/officeart/2005/8/layout/vList2"/>
    <dgm:cxn modelId="{CA5F8928-7333-474C-9D6E-9FF1288CE2FA}" type="presParOf" srcId="{6CFA0757-CCC7-094D-BFAE-F47F5DC0911D}" destId="{0E1A07D6-F44F-FB49-8948-027A79FCF2F3}" srcOrd="3" destOrd="0" presId="urn:microsoft.com/office/officeart/2005/8/layout/vList2"/>
    <dgm:cxn modelId="{2574AAA9-70F7-B640-8DB4-76775C729CA3}" type="presParOf" srcId="{6CFA0757-CCC7-094D-BFAE-F47F5DC0911D}" destId="{96AC632C-F4F5-D243-AA58-890D3FCF2FEB}" srcOrd="4" destOrd="0" presId="urn:microsoft.com/office/officeart/2005/8/layout/vList2"/>
    <dgm:cxn modelId="{BE9F6A55-C113-654F-BC9B-96B45FFC79EC}" type="presParOf" srcId="{6CFA0757-CCC7-094D-BFAE-F47F5DC0911D}" destId="{CEDF4107-DB46-554E-ADAB-23BB237FB605}" srcOrd="5" destOrd="0" presId="urn:microsoft.com/office/officeart/2005/8/layout/vList2"/>
    <dgm:cxn modelId="{C8E9E343-B367-FA4D-A255-BF6CFF29E4BC}" type="presParOf" srcId="{6CFA0757-CCC7-094D-BFAE-F47F5DC0911D}" destId="{EA2FA2FD-ABD1-144A-ADC7-2586C627B30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1C578D0-DBA0-3D4C-ABE0-ADA00A868376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F29F011-4E90-1042-92A1-F5E2D87278CD}">
      <dgm:prSet/>
      <dgm:spPr>
        <a:solidFill>
          <a:srgbClr val="FF0000"/>
        </a:solidFill>
      </dgm:spPr>
      <dgm:t>
        <a:bodyPr/>
        <a:lstStyle/>
        <a:p>
          <a:r>
            <a:rPr lang="en-US"/>
            <a:t>Major Cities</a:t>
          </a:r>
        </a:p>
      </dgm:t>
    </dgm:pt>
    <dgm:pt modelId="{AD0C0DC2-D399-0D47-8976-9B2FB338AB11}" type="parTrans" cxnId="{28797316-AF50-6141-8C37-ECBDAAF2BF2B}">
      <dgm:prSet/>
      <dgm:spPr/>
      <dgm:t>
        <a:bodyPr/>
        <a:lstStyle/>
        <a:p>
          <a:endParaRPr lang="en-US"/>
        </a:p>
      </dgm:t>
    </dgm:pt>
    <dgm:pt modelId="{168DCD43-3449-704B-B3F1-2D8E49C6E4C6}" type="sibTrans" cxnId="{28797316-AF50-6141-8C37-ECBDAAF2BF2B}">
      <dgm:prSet/>
      <dgm:spPr/>
      <dgm:t>
        <a:bodyPr/>
        <a:lstStyle/>
        <a:p>
          <a:endParaRPr lang="en-US"/>
        </a:p>
      </dgm:t>
    </dgm:pt>
    <dgm:pt modelId="{14E49196-5557-FA43-8F7D-F0912ACEB7FA}">
      <dgm:prSet/>
      <dgm:spPr>
        <a:solidFill>
          <a:srgbClr val="FF0000"/>
        </a:solidFill>
      </dgm:spPr>
      <dgm:t>
        <a:bodyPr/>
        <a:lstStyle/>
        <a:p>
          <a:r>
            <a:rPr lang="en-US"/>
            <a:t>Los Angeles</a:t>
          </a:r>
        </a:p>
      </dgm:t>
    </dgm:pt>
    <dgm:pt modelId="{30F69F29-7F33-5E4B-AF59-62FE95FB92EB}" type="parTrans" cxnId="{EC308CF9-5752-4C49-ADB4-6A3636CD289F}">
      <dgm:prSet/>
      <dgm:spPr/>
      <dgm:t>
        <a:bodyPr/>
        <a:lstStyle/>
        <a:p>
          <a:endParaRPr lang="en-US"/>
        </a:p>
      </dgm:t>
    </dgm:pt>
    <dgm:pt modelId="{2F00E26E-FD18-6747-9BB4-1A54EC25CD1A}" type="sibTrans" cxnId="{EC308CF9-5752-4C49-ADB4-6A3636CD289F}">
      <dgm:prSet/>
      <dgm:spPr/>
      <dgm:t>
        <a:bodyPr/>
        <a:lstStyle/>
        <a:p>
          <a:endParaRPr lang="en-US"/>
        </a:p>
      </dgm:t>
    </dgm:pt>
    <dgm:pt modelId="{E003F0B1-CF63-1E4D-B65B-DFA2E6B2638B}">
      <dgm:prSet/>
      <dgm:spPr>
        <a:solidFill>
          <a:srgbClr val="FF0000"/>
        </a:solidFill>
      </dgm:spPr>
      <dgm:t>
        <a:bodyPr/>
        <a:lstStyle/>
        <a:p>
          <a:r>
            <a:rPr lang="en-US"/>
            <a:t>Chicago</a:t>
          </a:r>
        </a:p>
      </dgm:t>
    </dgm:pt>
    <dgm:pt modelId="{E148CA8C-8835-F445-8DCD-96A7B74A75EA}" type="parTrans" cxnId="{ECCA5617-500D-E745-9420-9677F08E2488}">
      <dgm:prSet/>
      <dgm:spPr/>
      <dgm:t>
        <a:bodyPr/>
        <a:lstStyle/>
        <a:p>
          <a:endParaRPr lang="en-US"/>
        </a:p>
      </dgm:t>
    </dgm:pt>
    <dgm:pt modelId="{89E80F39-E163-1440-97F6-5DEEB7D9BD55}" type="sibTrans" cxnId="{ECCA5617-500D-E745-9420-9677F08E2488}">
      <dgm:prSet/>
      <dgm:spPr/>
      <dgm:t>
        <a:bodyPr/>
        <a:lstStyle/>
        <a:p>
          <a:endParaRPr lang="en-US"/>
        </a:p>
      </dgm:t>
    </dgm:pt>
    <dgm:pt modelId="{28B2414D-BDCD-4540-B463-F78535F8C4C9}">
      <dgm:prSet/>
      <dgm:spPr>
        <a:solidFill>
          <a:srgbClr val="FF0000"/>
        </a:solidFill>
      </dgm:spPr>
      <dgm:t>
        <a:bodyPr/>
        <a:lstStyle/>
        <a:p>
          <a:r>
            <a:rPr lang="en-US"/>
            <a:t>Dallas</a:t>
          </a:r>
        </a:p>
      </dgm:t>
    </dgm:pt>
    <dgm:pt modelId="{C39CF4A0-F9FB-B842-86CF-A15ABAE2EB05}" type="parTrans" cxnId="{F912C59C-45A9-274E-A9CC-50663278C962}">
      <dgm:prSet/>
      <dgm:spPr/>
      <dgm:t>
        <a:bodyPr/>
        <a:lstStyle/>
        <a:p>
          <a:endParaRPr lang="en-US"/>
        </a:p>
      </dgm:t>
    </dgm:pt>
    <dgm:pt modelId="{44044C95-83AA-DD45-AECB-1C5B40CD68C4}" type="sibTrans" cxnId="{F912C59C-45A9-274E-A9CC-50663278C962}">
      <dgm:prSet/>
      <dgm:spPr/>
      <dgm:t>
        <a:bodyPr/>
        <a:lstStyle/>
        <a:p>
          <a:endParaRPr lang="en-US"/>
        </a:p>
      </dgm:t>
    </dgm:pt>
    <dgm:pt modelId="{FF48E481-5CB0-9B48-8F5E-846E2DF7E5D8}">
      <dgm:prSet/>
      <dgm:spPr>
        <a:solidFill>
          <a:srgbClr val="FF0000"/>
        </a:solidFill>
      </dgm:spPr>
      <dgm:t>
        <a:bodyPr/>
        <a:lstStyle/>
        <a:p>
          <a:r>
            <a:rPr lang="en-US"/>
            <a:t>Smaller Market Cities</a:t>
          </a:r>
        </a:p>
      </dgm:t>
    </dgm:pt>
    <dgm:pt modelId="{656655B2-77AA-364B-8822-4B91C4B6A45D}" type="parTrans" cxnId="{DB009DD2-1E28-F341-99FD-8BD40C5C1C0B}">
      <dgm:prSet/>
      <dgm:spPr/>
      <dgm:t>
        <a:bodyPr/>
        <a:lstStyle/>
        <a:p>
          <a:endParaRPr lang="en-US"/>
        </a:p>
      </dgm:t>
    </dgm:pt>
    <dgm:pt modelId="{35D15F69-7AC4-244B-B98D-40329FE4447E}" type="sibTrans" cxnId="{DB009DD2-1E28-F341-99FD-8BD40C5C1C0B}">
      <dgm:prSet/>
      <dgm:spPr/>
      <dgm:t>
        <a:bodyPr/>
        <a:lstStyle/>
        <a:p>
          <a:endParaRPr lang="en-US"/>
        </a:p>
      </dgm:t>
    </dgm:pt>
    <dgm:pt modelId="{86F073C7-3378-1E49-B09F-694D3CDDFD5B}">
      <dgm:prSet/>
      <dgm:spPr>
        <a:solidFill>
          <a:srgbClr val="FF0000"/>
        </a:solidFill>
      </dgm:spPr>
      <dgm:t>
        <a:bodyPr/>
        <a:lstStyle/>
        <a:p>
          <a:r>
            <a:rPr lang="en-US"/>
            <a:t>Sacramento</a:t>
          </a:r>
        </a:p>
      </dgm:t>
    </dgm:pt>
    <dgm:pt modelId="{6E9C489D-61AC-D749-ADBA-544EC8CAF3F2}" type="parTrans" cxnId="{7235F960-C2FB-8140-A9C8-F494543BFD85}">
      <dgm:prSet/>
      <dgm:spPr/>
      <dgm:t>
        <a:bodyPr/>
        <a:lstStyle/>
        <a:p>
          <a:endParaRPr lang="en-US"/>
        </a:p>
      </dgm:t>
    </dgm:pt>
    <dgm:pt modelId="{A0B6FA08-851A-AF40-9EF3-314ADA6FE6AC}" type="sibTrans" cxnId="{7235F960-C2FB-8140-A9C8-F494543BFD85}">
      <dgm:prSet/>
      <dgm:spPr/>
      <dgm:t>
        <a:bodyPr/>
        <a:lstStyle/>
        <a:p>
          <a:endParaRPr lang="en-US"/>
        </a:p>
      </dgm:t>
    </dgm:pt>
    <dgm:pt modelId="{DF5F9637-5DDD-2749-AA41-1B63A8AC1377}">
      <dgm:prSet/>
      <dgm:spPr>
        <a:solidFill>
          <a:srgbClr val="FF0000"/>
        </a:solidFill>
      </dgm:spPr>
      <dgm:t>
        <a:bodyPr/>
        <a:lstStyle/>
        <a:p>
          <a:r>
            <a:rPr lang="en-US"/>
            <a:t>Philadelphia</a:t>
          </a:r>
        </a:p>
      </dgm:t>
    </dgm:pt>
    <dgm:pt modelId="{257B1F6D-8218-8749-B86B-FFD0A048B1FD}" type="parTrans" cxnId="{E4327062-3FAC-204E-8205-FA144D3548DB}">
      <dgm:prSet/>
      <dgm:spPr/>
      <dgm:t>
        <a:bodyPr/>
        <a:lstStyle/>
        <a:p>
          <a:endParaRPr lang="en-US"/>
        </a:p>
      </dgm:t>
    </dgm:pt>
    <dgm:pt modelId="{7FE8BC49-FF9E-474E-98D6-79609C15A6D5}" type="sibTrans" cxnId="{E4327062-3FAC-204E-8205-FA144D3548DB}">
      <dgm:prSet/>
      <dgm:spPr/>
      <dgm:t>
        <a:bodyPr/>
        <a:lstStyle/>
        <a:p>
          <a:endParaRPr lang="en-US"/>
        </a:p>
      </dgm:t>
    </dgm:pt>
    <dgm:pt modelId="{BB5DACB7-F884-8844-B86D-90202AD7A7C3}">
      <dgm:prSet/>
      <dgm:spPr>
        <a:solidFill>
          <a:srgbClr val="FF0000"/>
        </a:solidFill>
      </dgm:spPr>
      <dgm:t>
        <a:bodyPr/>
        <a:lstStyle/>
        <a:p>
          <a:r>
            <a:rPr lang="en-US"/>
            <a:t>Kansas City</a:t>
          </a:r>
        </a:p>
      </dgm:t>
    </dgm:pt>
    <dgm:pt modelId="{C985BCD7-58A0-EC44-A8C1-A17D7832CE8A}" type="parTrans" cxnId="{308639A4-EAE6-8947-89F2-EC359E9F973B}">
      <dgm:prSet/>
      <dgm:spPr/>
      <dgm:t>
        <a:bodyPr/>
        <a:lstStyle/>
        <a:p>
          <a:endParaRPr lang="en-US"/>
        </a:p>
      </dgm:t>
    </dgm:pt>
    <dgm:pt modelId="{E021129E-4033-D143-B5F1-30CDD04C057A}" type="sibTrans" cxnId="{308639A4-EAE6-8947-89F2-EC359E9F973B}">
      <dgm:prSet/>
      <dgm:spPr/>
      <dgm:t>
        <a:bodyPr/>
        <a:lstStyle/>
        <a:p>
          <a:endParaRPr lang="en-US"/>
        </a:p>
      </dgm:t>
    </dgm:pt>
    <dgm:pt modelId="{DC7F752D-8BED-4646-9BEB-78554869E86C}">
      <dgm:prSet/>
      <dgm:spPr>
        <a:solidFill>
          <a:srgbClr val="FF0000"/>
        </a:solidFill>
      </dgm:spPr>
      <dgm:t>
        <a:bodyPr/>
        <a:lstStyle/>
        <a:p>
          <a:r>
            <a:rPr lang="en-US" dirty="0"/>
            <a:t>Rural/Urban Area</a:t>
          </a:r>
        </a:p>
      </dgm:t>
    </dgm:pt>
    <dgm:pt modelId="{DC38604F-496B-CC49-8FA7-0FB7F879F79D}" type="parTrans" cxnId="{803835B5-F362-5942-9708-970809F139B1}">
      <dgm:prSet/>
      <dgm:spPr/>
      <dgm:t>
        <a:bodyPr/>
        <a:lstStyle/>
        <a:p>
          <a:endParaRPr lang="en-US"/>
        </a:p>
      </dgm:t>
    </dgm:pt>
    <dgm:pt modelId="{E9BC854C-98D6-C943-8745-1540F67A9420}" type="sibTrans" cxnId="{803835B5-F362-5942-9708-970809F139B1}">
      <dgm:prSet/>
      <dgm:spPr/>
      <dgm:t>
        <a:bodyPr/>
        <a:lstStyle/>
        <a:p>
          <a:endParaRPr lang="en-US"/>
        </a:p>
      </dgm:t>
    </dgm:pt>
    <dgm:pt modelId="{2391CF5F-5BC1-DA41-A772-A9C405B24582}" type="pres">
      <dgm:prSet presAssocID="{C1C578D0-DBA0-3D4C-ABE0-ADA00A868376}" presName="CompostProcess" presStyleCnt="0">
        <dgm:presLayoutVars>
          <dgm:dir/>
          <dgm:resizeHandles val="exact"/>
        </dgm:presLayoutVars>
      </dgm:prSet>
      <dgm:spPr/>
    </dgm:pt>
    <dgm:pt modelId="{2D7DB24A-14E4-E943-BBF9-2BF7A2C76F89}" type="pres">
      <dgm:prSet presAssocID="{C1C578D0-DBA0-3D4C-ABE0-ADA00A868376}" presName="arrow" presStyleLbl="bgShp" presStyleIdx="0" presStyleCnt="1"/>
      <dgm:spPr>
        <a:solidFill>
          <a:srgbClr val="FF0000">
            <a:alpha val="26000"/>
          </a:srgbClr>
        </a:solidFill>
      </dgm:spPr>
    </dgm:pt>
    <dgm:pt modelId="{A57E9604-36C3-C645-8A02-DB9AB9FA52F1}" type="pres">
      <dgm:prSet presAssocID="{C1C578D0-DBA0-3D4C-ABE0-ADA00A868376}" presName="linearProcess" presStyleCnt="0"/>
      <dgm:spPr/>
    </dgm:pt>
    <dgm:pt modelId="{7DECB901-48E3-7842-9897-986AFF70B428}" type="pres">
      <dgm:prSet presAssocID="{2F29F011-4E90-1042-92A1-F5E2D87278CD}" presName="textNode" presStyleLbl="node1" presStyleIdx="0" presStyleCnt="3">
        <dgm:presLayoutVars>
          <dgm:bulletEnabled val="1"/>
        </dgm:presLayoutVars>
      </dgm:prSet>
      <dgm:spPr/>
    </dgm:pt>
    <dgm:pt modelId="{AA8E1716-6C8F-F844-87F0-FD7646D63C45}" type="pres">
      <dgm:prSet presAssocID="{168DCD43-3449-704B-B3F1-2D8E49C6E4C6}" presName="sibTrans" presStyleCnt="0"/>
      <dgm:spPr/>
    </dgm:pt>
    <dgm:pt modelId="{A3AB2015-C10A-414D-80A3-DD34AFCCE87C}" type="pres">
      <dgm:prSet presAssocID="{FF48E481-5CB0-9B48-8F5E-846E2DF7E5D8}" presName="textNode" presStyleLbl="node1" presStyleIdx="1" presStyleCnt="3">
        <dgm:presLayoutVars>
          <dgm:bulletEnabled val="1"/>
        </dgm:presLayoutVars>
      </dgm:prSet>
      <dgm:spPr/>
    </dgm:pt>
    <dgm:pt modelId="{17234131-0011-B444-91DB-049623ED2FCA}" type="pres">
      <dgm:prSet presAssocID="{35D15F69-7AC4-244B-B98D-40329FE4447E}" presName="sibTrans" presStyleCnt="0"/>
      <dgm:spPr/>
    </dgm:pt>
    <dgm:pt modelId="{46E06950-A647-CC4F-87A1-5FDDA18BEBD8}" type="pres">
      <dgm:prSet presAssocID="{DC7F752D-8BED-4646-9BEB-78554869E86C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28797316-AF50-6141-8C37-ECBDAAF2BF2B}" srcId="{C1C578D0-DBA0-3D4C-ABE0-ADA00A868376}" destId="{2F29F011-4E90-1042-92A1-F5E2D87278CD}" srcOrd="0" destOrd="0" parTransId="{AD0C0DC2-D399-0D47-8976-9B2FB338AB11}" sibTransId="{168DCD43-3449-704B-B3F1-2D8E49C6E4C6}"/>
    <dgm:cxn modelId="{ECCA5617-500D-E745-9420-9677F08E2488}" srcId="{2F29F011-4E90-1042-92A1-F5E2D87278CD}" destId="{E003F0B1-CF63-1E4D-B65B-DFA2E6B2638B}" srcOrd="1" destOrd="0" parTransId="{E148CA8C-8835-F445-8DCD-96A7B74A75EA}" sibTransId="{89E80F39-E163-1440-97F6-5DEEB7D9BD55}"/>
    <dgm:cxn modelId="{8DF5D317-7029-BF4D-8607-AD5CE60FBBEE}" type="presOf" srcId="{86F073C7-3378-1E49-B09F-694D3CDDFD5B}" destId="{A3AB2015-C10A-414D-80A3-DD34AFCCE87C}" srcOrd="0" destOrd="1" presId="urn:microsoft.com/office/officeart/2005/8/layout/hProcess9"/>
    <dgm:cxn modelId="{C96DAC19-7F5B-4647-9D5E-C0F85A6DBB36}" type="presOf" srcId="{C1C578D0-DBA0-3D4C-ABE0-ADA00A868376}" destId="{2391CF5F-5BC1-DA41-A772-A9C405B24582}" srcOrd="0" destOrd="0" presId="urn:microsoft.com/office/officeart/2005/8/layout/hProcess9"/>
    <dgm:cxn modelId="{3FDCBD3D-4CB2-EF46-9CAE-EB39C3531E2A}" type="presOf" srcId="{FF48E481-5CB0-9B48-8F5E-846E2DF7E5D8}" destId="{A3AB2015-C10A-414D-80A3-DD34AFCCE87C}" srcOrd="0" destOrd="0" presId="urn:microsoft.com/office/officeart/2005/8/layout/hProcess9"/>
    <dgm:cxn modelId="{07BED152-E544-BD40-82D7-BBA485FD0525}" type="presOf" srcId="{14E49196-5557-FA43-8F7D-F0912ACEB7FA}" destId="{7DECB901-48E3-7842-9897-986AFF70B428}" srcOrd="0" destOrd="1" presId="urn:microsoft.com/office/officeart/2005/8/layout/hProcess9"/>
    <dgm:cxn modelId="{29144455-B02B-034C-89B2-51BFE42C2361}" type="presOf" srcId="{2F29F011-4E90-1042-92A1-F5E2D87278CD}" destId="{7DECB901-48E3-7842-9897-986AFF70B428}" srcOrd="0" destOrd="0" presId="urn:microsoft.com/office/officeart/2005/8/layout/hProcess9"/>
    <dgm:cxn modelId="{3EF03358-4021-0846-9EF8-142BC66F5068}" type="presOf" srcId="{E003F0B1-CF63-1E4D-B65B-DFA2E6B2638B}" destId="{7DECB901-48E3-7842-9897-986AFF70B428}" srcOrd="0" destOrd="2" presId="urn:microsoft.com/office/officeart/2005/8/layout/hProcess9"/>
    <dgm:cxn modelId="{7235F960-C2FB-8140-A9C8-F494543BFD85}" srcId="{FF48E481-5CB0-9B48-8F5E-846E2DF7E5D8}" destId="{86F073C7-3378-1E49-B09F-694D3CDDFD5B}" srcOrd="0" destOrd="0" parTransId="{6E9C489D-61AC-D749-ADBA-544EC8CAF3F2}" sibTransId="{A0B6FA08-851A-AF40-9EF3-314ADA6FE6AC}"/>
    <dgm:cxn modelId="{E4327062-3FAC-204E-8205-FA144D3548DB}" srcId="{FF48E481-5CB0-9B48-8F5E-846E2DF7E5D8}" destId="{DF5F9637-5DDD-2749-AA41-1B63A8AC1377}" srcOrd="1" destOrd="0" parTransId="{257B1F6D-8218-8749-B86B-FFD0A048B1FD}" sibTransId="{7FE8BC49-FF9E-474E-98D6-79609C15A6D5}"/>
    <dgm:cxn modelId="{7B8A2270-7066-6640-B36F-B9E5D9FFAB4F}" type="presOf" srcId="{DC7F752D-8BED-4646-9BEB-78554869E86C}" destId="{46E06950-A647-CC4F-87A1-5FDDA18BEBD8}" srcOrd="0" destOrd="0" presId="urn:microsoft.com/office/officeart/2005/8/layout/hProcess9"/>
    <dgm:cxn modelId="{1AF6357C-8D39-C745-A6F3-97324E15DA91}" type="presOf" srcId="{28B2414D-BDCD-4540-B463-F78535F8C4C9}" destId="{7DECB901-48E3-7842-9897-986AFF70B428}" srcOrd="0" destOrd="3" presId="urn:microsoft.com/office/officeart/2005/8/layout/hProcess9"/>
    <dgm:cxn modelId="{6C0A7D94-2018-1D46-AC6F-3B06F1E7B3DB}" type="presOf" srcId="{DF5F9637-5DDD-2749-AA41-1B63A8AC1377}" destId="{A3AB2015-C10A-414D-80A3-DD34AFCCE87C}" srcOrd="0" destOrd="2" presId="urn:microsoft.com/office/officeart/2005/8/layout/hProcess9"/>
    <dgm:cxn modelId="{F912C59C-45A9-274E-A9CC-50663278C962}" srcId="{2F29F011-4E90-1042-92A1-F5E2D87278CD}" destId="{28B2414D-BDCD-4540-B463-F78535F8C4C9}" srcOrd="2" destOrd="0" parTransId="{C39CF4A0-F9FB-B842-86CF-A15ABAE2EB05}" sibTransId="{44044C95-83AA-DD45-AECB-1C5B40CD68C4}"/>
    <dgm:cxn modelId="{308639A4-EAE6-8947-89F2-EC359E9F973B}" srcId="{FF48E481-5CB0-9B48-8F5E-846E2DF7E5D8}" destId="{BB5DACB7-F884-8844-B86D-90202AD7A7C3}" srcOrd="2" destOrd="0" parTransId="{C985BCD7-58A0-EC44-A8C1-A17D7832CE8A}" sibTransId="{E021129E-4033-D143-B5F1-30CDD04C057A}"/>
    <dgm:cxn modelId="{F60625A8-52EF-3040-BEE7-C57D07247A39}" type="presOf" srcId="{BB5DACB7-F884-8844-B86D-90202AD7A7C3}" destId="{A3AB2015-C10A-414D-80A3-DD34AFCCE87C}" srcOrd="0" destOrd="3" presId="urn:microsoft.com/office/officeart/2005/8/layout/hProcess9"/>
    <dgm:cxn modelId="{803835B5-F362-5942-9708-970809F139B1}" srcId="{C1C578D0-DBA0-3D4C-ABE0-ADA00A868376}" destId="{DC7F752D-8BED-4646-9BEB-78554869E86C}" srcOrd="2" destOrd="0" parTransId="{DC38604F-496B-CC49-8FA7-0FB7F879F79D}" sibTransId="{E9BC854C-98D6-C943-8745-1540F67A9420}"/>
    <dgm:cxn modelId="{DB009DD2-1E28-F341-99FD-8BD40C5C1C0B}" srcId="{C1C578D0-DBA0-3D4C-ABE0-ADA00A868376}" destId="{FF48E481-5CB0-9B48-8F5E-846E2DF7E5D8}" srcOrd="1" destOrd="0" parTransId="{656655B2-77AA-364B-8822-4B91C4B6A45D}" sibTransId="{35D15F69-7AC4-244B-B98D-40329FE4447E}"/>
    <dgm:cxn modelId="{EC308CF9-5752-4C49-ADB4-6A3636CD289F}" srcId="{2F29F011-4E90-1042-92A1-F5E2D87278CD}" destId="{14E49196-5557-FA43-8F7D-F0912ACEB7FA}" srcOrd="0" destOrd="0" parTransId="{30F69F29-7F33-5E4B-AF59-62FE95FB92EB}" sibTransId="{2F00E26E-FD18-6747-9BB4-1A54EC25CD1A}"/>
    <dgm:cxn modelId="{A4833D98-ABB9-5444-A4EB-655993434C2C}" type="presParOf" srcId="{2391CF5F-5BC1-DA41-A772-A9C405B24582}" destId="{2D7DB24A-14E4-E943-BBF9-2BF7A2C76F89}" srcOrd="0" destOrd="0" presId="urn:microsoft.com/office/officeart/2005/8/layout/hProcess9"/>
    <dgm:cxn modelId="{9EBD2F65-67AC-124F-8C73-776954BD19DD}" type="presParOf" srcId="{2391CF5F-5BC1-DA41-A772-A9C405B24582}" destId="{A57E9604-36C3-C645-8A02-DB9AB9FA52F1}" srcOrd="1" destOrd="0" presId="urn:microsoft.com/office/officeart/2005/8/layout/hProcess9"/>
    <dgm:cxn modelId="{87CC9D91-FD41-AA4A-BFF8-DDDFA4EAB28C}" type="presParOf" srcId="{A57E9604-36C3-C645-8A02-DB9AB9FA52F1}" destId="{7DECB901-48E3-7842-9897-986AFF70B428}" srcOrd="0" destOrd="0" presId="urn:microsoft.com/office/officeart/2005/8/layout/hProcess9"/>
    <dgm:cxn modelId="{9EE13588-8130-974D-B80C-4AAC4CBEB3BE}" type="presParOf" srcId="{A57E9604-36C3-C645-8A02-DB9AB9FA52F1}" destId="{AA8E1716-6C8F-F844-87F0-FD7646D63C45}" srcOrd="1" destOrd="0" presId="urn:microsoft.com/office/officeart/2005/8/layout/hProcess9"/>
    <dgm:cxn modelId="{8DC52A0D-478D-1E49-AB0E-B302CE17986F}" type="presParOf" srcId="{A57E9604-36C3-C645-8A02-DB9AB9FA52F1}" destId="{A3AB2015-C10A-414D-80A3-DD34AFCCE87C}" srcOrd="2" destOrd="0" presId="urn:microsoft.com/office/officeart/2005/8/layout/hProcess9"/>
    <dgm:cxn modelId="{963A6A1A-9889-8642-8988-0843FEBF186D}" type="presParOf" srcId="{A57E9604-36C3-C645-8A02-DB9AB9FA52F1}" destId="{17234131-0011-B444-91DB-049623ED2FCA}" srcOrd="3" destOrd="0" presId="urn:microsoft.com/office/officeart/2005/8/layout/hProcess9"/>
    <dgm:cxn modelId="{98440549-D0DE-DC4F-85C2-AD26426A915C}" type="presParOf" srcId="{A57E9604-36C3-C645-8A02-DB9AB9FA52F1}" destId="{46E06950-A647-CC4F-87A1-5FDDA18BEBD8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93FA5A-FD63-1C40-9E87-28D3DBA57D98}">
      <dsp:nvSpPr>
        <dsp:cNvPr id="0" name=""/>
        <dsp:cNvSpPr/>
      </dsp:nvSpPr>
      <dsp:spPr>
        <a:xfrm rot="5400000">
          <a:off x="700898" y="1076522"/>
          <a:ext cx="952091" cy="108392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3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C68450-C9D3-4443-9B0F-76D2F05AEB85}">
      <dsp:nvSpPr>
        <dsp:cNvPr id="0" name=""/>
        <dsp:cNvSpPr/>
      </dsp:nvSpPr>
      <dsp:spPr>
        <a:xfrm>
          <a:off x="448652" y="21110"/>
          <a:ext cx="1602762" cy="1121881"/>
        </a:xfrm>
        <a:prstGeom prst="roundRect">
          <a:avLst>
            <a:gd name="adj" fmla="val 166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Yelp API</a:t>
          </a:r>
        </a:p>
      </dsp:txBody>
      <dsp:txXfrm>
        <a:off x="503428" y="75886"/>
        <a:ext cx="1493210" cy="1012329"/>
      </dsp:txXfrm>
    </dsp:sp>
    <dsp:sp modelId="{050A87D9-5DA4-1E4B-80D1-FE18C8072C01}">
      <dsp:nvSpPr>
        <dsp:cNvPr id="0" name=""/>
        <dsp:cNvSpPr/>
      </dsp:nvSpPr>
      <dsp:spPr>
        <a:xfrm>
          <a:off x="2051414" y="128107"/>
          <a:ext cx="1165696" cy="9067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6588EC-0BA6-F244-8142-8A15566607F5}">
      <dsp:nvSpPr>
        <dsp:cNvPr id="0" name=""/>
        <dsp:cNvSpPr/>
      </dsp:nvSpPr>
      <dsp:spPr>
        <a:xfrm rot="5400000">
          <a:off x="2029758" y="2336766"/>
          <a:ext cx="952091" cy="1083922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E9695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FC1FBA-D39D-AB4A-B4DC-1F71FEBF284F}">
      <dsp:nvSpPr>
        <dsp:cNvPr id="0" name=""/>
        <dsp:cNvSpPr/>
      </dsp:nvSpPr>
      <dsp:spPr>
        <a:xfrm>
          <a:off x="1777512" y="1281353"/>
          <a:ext cx="1602762" cy="1121881"/>
        </a:xfrm>
        <a:prstGeom prst="roundRect">
          <a:avLst>
            <a:gd name="adj" fmla="val 16670"/>
          </a:avLst>
        </a:prstGeom>
        <a:solidFill>
          <a:srgbClr val="E9695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Businesses</a:t>
          </a:r>
        </a:p>
      </dsp:txBody>
      <dsp:txXfrm>
        <a:off x="1832288" y="1336129"/>
        <a:ext cx="1493210" cy="1012329"/>
      </dsp:txXfrm>
    </dsp:sp>
    <dsp:sp modelId="{E12688FD-E47A-3645-9CCC-938CAA9ECFF6}">
      <dsp:nvSpPr>
        <dsp:cNvPr id="0" name=""/>
        <dsp:cNvSpPr/>
      </dsp:nvSpPr>
      <dsp:spPr>
        <a:xfrm>
          <a:off x="3380274" y="1388350"/>
          <a:ext cx="1165696" cy="9067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296D7F-7A3D-874B-A54E-8B204A9182C2}">
      <dsp:nvSpPr>
        <dsp:cNvPr id="0" name=""/>
        <dsp:cNvSpPr/>
      </dsp:nvSpPr>
      <dsp:spPr>
        <a:xfrm>
          <a:off x="3106372" y="2541596"/>
          <a:ext cx="1602762" cy="1121881"/>
        </a:xfrm>
        <a:prstGeom prst="roundRect">
          <a:avLst>
            <a:gd name="adj" fmla="val 16670"/>
          </a:avLst>
        </a:prstGeom>
        <a:solidFill>
          <a:srgbClr val="F8170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Search</a:t>
          </a:r>
        </a:p>
      </dsp:txBody>
      <dsp:txXfrm>
        <a:off x="3161148" y="2596372"/>
        <a:ext cx="1493210" cy="10123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B0D995-5464-8947-AA13-BE7531750336}">
      <dsp:nvSpPr>
        <dsp:cNvPr id="0" name=""/>
        <dsp:cNvSpPr/>
      </dsp:nvSpPr>
      <dsp:spPr>
        <a:xfrm>
          <a:off x="2591594" y="1683182"/>
          <a:ext cx="1833571" cy="318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9111"/>
              </a:lnTo>
              <a:lnTo>
                <a:pt x="1833571" y="159111"/>
              </a:lnTo>
              <a:lnTo>
                <a:pt x="1833571" y="318223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4D8507-C4C1-3D47-90CA-4E529F30C166}">
      <dsp:nvSpPr>
        <dsp:cNvPr id="0" name=""/>
        <dsp:cNvSpPr/>
      </dsp:nvSpPr>
      <dsp:spPr>
        <a:xfrm>
          <a:off x="2545874" y="1683182"/>
          <a:ext cx="91440" cy="3182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8223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674BF-590D-DB4C-B2BF-1424A2E3F466}">
      <dsp:nvSpPr>
        <dsp:cNvPr id="0" name=""/>
        <dsp:cNvSpPr/>
      </dsp:nvSpPr>
      <dsp:spPr>
        <a:xfrm>
          <a:off x="758022" y="1683182"/>
          <a:ext cx="1833571" cy="318223"/>
        </a:xfrm>
        <a:custGeom>
          <a:avLst/>
          <a:gdLst/>
          <a:ahLst/>
          <a:cxnLst/>
          <a:rect l="0" t="0" r="0" b="0"/>
          <a:pathLst>
            <a:path>
              <a:moveTo>
                <a:pt x="1833571" y="0"/>
              </a:moveTo>
              <a:lnTo>
                <a:pt x="1833571" y="159111"/>
              </a:lnTo>
              <a:lnTo>
                <a:pt x="0" y="159111"/>
              </a:lnTo>
              <a:lnTo>
                <a:pt x="0" y="318223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F7B596-F2D6-1E4B-AED2-439310AFE6CA}">
      <dsp:nvSpPr>
        <dsp:cNvPr id="0" name=""/>
        <dsp:cNvSpPr/>
      </dsp:nvSpPr>
      <dsp:spPr>
        <a:xfrm>
          <a:off x="1833919" y="925508"/>
          <a:ext cx="1515348" cy="75767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2017 Tax Information</a:t>
          </a:r>
        </a:p>
      </dsp:txBody>
      <dsp:txXfrm>
        <a:off x="1833919" y="925508"/>
        <a:ext cx="1515348" cy="757674"/>
      </dsp:txXfrm>
    </dsp:sp>
    <dsp:sp modelId="{6F487855-7D0F-CD46-BDDB-3893E14FDCA6}">
      <dsp:nvSpPr>
        <dsp:cNvPr id="0" name=""/>
        <dsp:cNvSpPr/>
      </dsp:nvSpPr>
      <dsp:spPr>
        <a:xfrm>
          <a:off x="347" y="2001405"/>
          <a:ext cx="1515348" cy="75767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Zip Code</a:t>
          </a:r>
        </a:p>
      </dsp:txBody>
      <dsp:txXfrm>
        <a:off x="347" y="2001405"/>
        <a:ext cx="1515348" cy="757674"/>
      </dsp:txXfrm>
    </dsp:sp>
    <dsp:sp modelId="{1E9C817A-9AE4-F74D-A44B-2B9008028C7B}">
      <dsp:nvSpPr>
        <dsp:cNvPr id="0" name=""/>
        <dsp:cNvSpPr/>
      </dsp:nvSpPr>
      <dsp:spPr>
        <a:xfrm>
          <a:off x="1833919" y="2001405"/>
          <a:ext cx="1515348" cy="75767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Adjusted Gross Income Stub</a:t>
          </a:r>
        </a:p>
      </dsp:txBody>
      <dsp:txXfrm>
        <a:off x="1833919" y="2001405"/>
        <a:ext cx="1515348" cy="757674"/>
      </dsp:txXfrm>
    </dsp:sp>
    <dsp:sp modelId="{259CE3D7-7AA3-5F4A-A625-110553D7FAC5}">
      <dsp:nvSpPr>
        <dsp:cNvPr id="0" name=""/>
        <dsp:cNvSpPr/>
      </dsp:nvSpPr>
      <dsp:spPr>
        <a:xfrm>
          <a:off x="3667491" y="2001405"/>
          <a:ext cx="1515348" cy="75767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Adjusted Gross Income</a:t>
          </a:r>
        </a:p>
      </dsp:txBody>
      <dsp:txXfrm>
        <a:off x="3667491" y="2001405"/>
        <a:ext cx="1515348" cy="7576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EACE29-DDE8-DC48-AEA7-BC1A650243DE}">
      <dsp:nvSpPr>
        <dsp:cNvPr id="0" name=""/>
        <dsp:cNvSpPr/>
      </dsp:nvSpPr>
      <dsp:spPr>
        <a:xfrm>
          <a:off x="1263" y="869275"/>
          <a:ext cx="1675089" cy="167508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Taxable Income</a:t>
          </a:r>
        </a:p>
      </dsp:txBody>
      <dsp:txXfrm>
        <a:off x="246574" y="1114586"/>
        <a:ext cx="1184467" cy="1184467"/>
      </dsp:txXfrm>
    </dsp:sp>
    <dsp:sp modelId="{5B6451F3-6E9E-4946-94BA-4275917C4816}">
      <dsp:nvSpPr>
        <dsp:cNvPr id="0" name=""/>
        <dsp:cNvSpPr/>
      </dsp:nvSpPr>
      <dsp:spPr>
        <a:xfrm>
          <a:off x="1812370" y="1221044"/>
          <a:ext cx="971551" cy="971551"/>
        </a:xfrm>
        <a:prstGeom prst="mathMinus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_</a:t>
          </a:r>
          <a:endParaRPr lang="en-US" sz="1500" kern="1200" dirty="0"/>
        </a:p>
      </dsp:txBody>
      <dsp:txXfrm>
        <a:off x="1941149" y="1592565"/>
        <a:ext cx="713993" cy="228509"/>
      </dsp:txXfrm>
    </dsp:sp>
    <dsp:sp modelId="{95C147A8-DD58-EF4E-BBED-8B0FCAF6BA1D}">
      <dsp:nvSpPr>
        <dsp:cNvPr id="0" name=""/>
        <dsp:cNvSpPr/>
      </dsp:nvSpPr>
      <dsp:spPr>
        <a:xfrm>
          <a:off x="2919939" y="869275"/>
          <a:ext cx="1675089" cy="1675089"/>
        </a:xfrm>
        <a:prstGeom prst="ellipse">
          <a:avLst/>
        </a:prstGeom>
        <a:solidFill>
          <a:srgbClr val="E9695F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Standard Deduction/ Itemized Deduction</a:t>
          </a:r>
        </a:p>
      </dsp:txBody>
      <dsp:txXfrm>
        <a:off x="3165250" y="1114586"/>
        <a:ext cx="1184467" cy="1184467"/>
      </dsp:txXfrm>
    </dsp:sp>
    <dsp:sp modelId="{3CD4B71E-0F95-2A4A-832C-8EEC5F3DEADD}">
      <dsp:nvSpPr>
        <dsp:cNvPr id="0" name=""/>
        <dsp:cNvSpPr/>
      </dsp:nvSpPr>
      <dsp:spPr>
        <a:xfrm>
          <a:off x="4731045" y="1221044"/>
          <a:ext cx="971551" cy="971551"/>
        </a:xfrm>
        <a:prstGeom prst="mathEqual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4859824" y="1421184"/>
        <a:ext cx="713993" cy="571271"/>
      </dsp:txXfrm>
    </dsp:sp>
    <dsp:sp modelId="{AA2B7323-873E-0240-A106-1BB908767340}">
      <dsp:nvSpPr>
        <dsp:cNvPr id="0" name=""/>
        <dsp:cNvSpPr/>
      </dsp:nvSpPr>
      <dsp:spPr>
        <a:xfrm>
          <a:off x="5838614" y="869275"/>
          <a:ext cx="1675089" cy="1675089"/>
        </a:xfrm>
        <a:prstGeom prst="ellipse">
          <a:avLst/>
        </a:prstGeom>
        <a:solidFill>
          <a:srgbClr val="F8170C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Adjusted Gross Income</a:t>
          </a:r>
        </a:p>
      </dsp:txBody>
      <dsp:txXfrm>
        <a:off x="6083925" y="1114586"/>
        <a:ext cx="1184467" cy="118446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EACE29-DDE8-DC48-AEA7-BC1A650243DE}">
      <dsp:nvSpPr>
        <dsp:cNvPr id="0" name=""/>
        <dsp:cNvSpPr/>
      </dsp:nvSpPr>
      <dsp:spPr>
        <a:xfrm>
          <a:off x="1263" y="869275"/>
          <a:ext cx="1675089" cy="167508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Average AGI &gt;200k</a:t>
          </a:r>
        </a:p>
      </dsp:txBody>
      <dsp:txXfrm>
        <a:off x="246574" y="1114586"/>
        <a:ext cx="1184467" cy="1184467"/>
      </dsp:txXfrm>
    </dsp:sp>
    <dsp:sp modelId="{5B6451F3-6E9E-4946-94BA-4275917C4816}">
      <dsp:nvSpPr>
        <dsp:cNvPr id="0" name=""/>
        <dsp:cNvSpPr/>
      </dsp:nvSpPr>
      <dsp:spPr>
        <a:xfrm>
          <a:off x="1812370" y="1221044"/>
          <a:ext cx="971551" cy="971551"/>
        </a:xfrm>
        <a:prstGeom prst="mathDivide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1941149" y="1592565"/>
        <a:ext cx="713993" cy="228509"/>
      </dsp:txXfrm>
    </dsp:sp>
    <dsp:sp modelId="{95C147A8-DD58-EF4E-BBED-8B0FCAF6BA1D}">
      <dsp:nvSpPr>
        <dsp:cNvPr id="0" name=""/>
        <dsp:cNvSpPr/>
      </dsp:nvSpPr>
      <dsp:spPr>
        <a:xfrm>
          <a:off x="2919939" y="869275"/>
          <a:ext cx="1675089" cy="1675089"/>
        </a:xfrm>
        <a:prstGeom prst="ellipse">
          <a:avLst/>
        </a:prstGeom>
        <a:solidFill>
          <a:srgbClr val="E9695F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Total Average Income of Zip Code</a:t>
          </a:r>
        </a:p>
      </dsp:txBody>
      <dsp:txXfrm>
        <a:off x="3165250" y="1114586"/>
        <a:ext cx="1184467" cy="1184467"/>
      </dsp:txXfrm>
    </dsp:sp>
    <dsp:sp modelId="{3CD4B71E-0F95-2A4A-832C-8EEC5F3DEADD}">
      <dsp:nvSpPr>
        <dsp:cNvPr id="0" name=""/>
        <dsp:cNvSpPr/>
      </dsp:nvSpPr>
      <dsp:spPr>
        <a:xfrm>
          <a:off x="4731045" y="1221044"/>
          <a:ext cx="971551" cy="971551"/>
        </a:xfrm>
        <a:prstGeom prst="mathEqual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/>
        </a:p>
      </dsp:txBody>
      <dsp:txXfrm>
        <a:off x="4859824" y="1421184"/>
        <a:ext cx="713993" cy="571271"/>
      </dsp:txXfrm>
    </dsp:sp>
    <dsp:sp modelId="{AA2B7323-873E-0240-A106-1BB908767340}">
      <dsp:nvSpPr>
        <dsp:cNvPr id="0" name=""/>
        <dsp:cNvSpPr/>
      </dsp:nvSpPr>
      <dsp:spPr>
        <a:xfrm>
          <a:off x="5838614" y="869275"/>
          <a:ext cx="1675089" cy="1675089"/>
        </a:xfrm>
        <a:prstGeom prst="ellipse">
          <a:avLst/>
        </a:prstGeom>
        <a:solidFill>
          <a:srgbClr val="F8170C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Affluent Rate</a:t>
          </a:r>
        </a:p>
      </dsp:txBody>
      <dsp:txXfrm>
        <a:off x="6083925" y="1114586"/>
        <a:ext cx="1184467" cy="118446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5E916D-2E98-3541-AA08-E25A980E5195}">
      <dsp:nvSpPr>
        <dsp:cNvPr id="0" name=""/>
        <dsp:cNvSpPr/>
      </dsp:nvSpPr>
      <dsp:spPr>
        <a:xfrm>
          <a:off x="1331" y="367630"/>
          <a:ext cx="3616077" cy="3616077"/>
        </a:xfrm>
        <a:prstGeom prst="ellipse">
          <a:avLst/>
        </a:prstGeom>
        <a:solidFill>
          <a:srgbClr val="FF0000">
            <a:alpha val="73000"/>
          </a:srgbClr>
        </a:solidFill>
        <a:ln w="6350" cap="flat" cmpd="sng" algn="ctr">
          <a:solidFill>
            <a:schemeClr val="tx1"/>
          </a:solidFill>
          <a:prstDash val="solid"/>
          <a:miter lim="800000"/>
        </a:ln>
        <a:effectLst>
          <a:outerShdw blurRad="50800" dist="50800" dir="1200000" algn="ctr" rotWithShape="0">
            <a:srgbClr val="000000">
              <a:alpha val="43137"/>
            </a:srgbClr>
          </a:outerShdw>
        </a:effectLst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~53%</a:t>
          </a:r>
        </a:p>
      </dsp:txBody>
      <dsp:txXfrm>
        <a:off x="530893" y="897192"/>
        <a:ext cx="2556953" cy="2556953"/>
      </dsp:txXfrm>
    </dsp:sp>
    <dsp:sp modelId="{BC1F5F49-E83E-A742-8FF3-E865CA3CA877}">
      <dsp:nvSpPr>
        <dsp:cNvPr id="0" name=""/>
        <dsp:cNvSpPr/>
      </dsp:nvSpPr>
      <dsp:spPr>
        <a:xfrm rot="19041445">
          <a:off x="3568636" y="1676650"/>
          <a:ext cx="118128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81281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81815B-9946-4C47-B711-7C8ABFA64AD8}">
      <dsp:nvSpPr>
        <dsp:cNvPr id="0" name=""/>
        <dsp:cNvSpPr/>
      </dsp:nvSpPr>
      <dsp:spPr>
        <a:xfrm>
          <a:off x="4593749" y="1276537"/>
          <a:ext cx="422668" cy="0"/>
        </a:xfrm>
        <a:prstGeom prst="lin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3FC6E3-0AD6-CA4E-82A0-D8288DF9BE07}">
      <dsp:nvSpPr>
        <dsp:cNvPr id="0" name=""/>
        <dsp:cNvSpPr/>
      </dsp:nvSpPr>
      <dsp:spPr>
        <a:xfrm>
          <a:off x="5016417" y="377405"/>
          <a:ext cx="2997105" cy="179826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Total Data points considered affluent: 4,298</a:t>
          </a:r>
        </a:p>
      </dsp:txBody>
      <dsp:txXfrm>
        <a:off x="5016417" y="377405"/>
        <a:ext cx="2997105" cy="1798263"/>
      </dsp:txXfrm>
    </dsp:sp>
    <dsp:sp modelId="{3BBE21D3-9DBE-FA4C-83DC-10E929410139}">
      <dsp:nvSpPr>
        <dsp:cNvPr id="0" name=""/>
        <dsp:cNvSpPr/>
      </dsp:nvSpPr>
      <dsp:spPr>
        <a:xfrm rot="2558555">
          <a:off x="3568636" y="2674687"/>
          <a:ext cx="118128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81281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FAF331-5763-BF49-ABA4-CCCABCCAC5A2}">
      <dsp:nvSpPr>
        <dsp:cNvPr id="0" name=""/>
        <dsp:cNvSpPr/>
      </dsp:nvSpPr>
      <dsp:spPr>
        <a:xfrm>
          <a:off x="4593749" y="3074800"/>
          <a:ext cx="422668" cy="0"/>
        </a:xfrm>
        <a:prstGeom prst="line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847EF9-D280-2A43-9983-B520A9470187}">
      <dsp:nvSpPr>
        <dsp:cNvPr id="0" name=""/>
        <dsp:cNvSpPr/>
      </dsp:nvSpPr>
      <dsp:spPr>
        <a:xfrm>
          <a:off x="5016417" y="2175669"/>
          <a:ext cx="2997105" cy="179826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Total Data points considered not affluent: 3,903</a:t>
          </a:r>
        </a:p>
      </dsp:txBody>
      <dsp:txXfrm>
        <a:off x="5016417" y="2175669"/>
        <a:ext cx="2997105" cy="179826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3DA716-1C0D-A940-9D19-DA7EB5A2C54B}">
      <dsp:nvSpPr>
        <dsp:cNvPr id="0" name=""/>
        <dsp:cNvSpPr/>
      </dsp:nvSpPr>
      <dsp:spPr>
        <a:xfrm>
          <a:off x="0" y="81411"/>
          <a:ext cx="10515600" cy="99312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$  were not a good indicator of determining affluency of a neighborhood</a:t>
          </a:r>
        </a:p>
      </dsp:txBody>
      <dsp:txXfrm>
        <a:off x="48481" y="129892"/>
        <a:ext cx="10418638" cy="896166"/>
      </dsp:txXfrm>
    </dsp:sp>
    <dsp:sp modelId="{0FBCA04C-1296-814B-A4E9-77CC77B88295}">
      <dsp:nvSpPr>
        <dsp:cNvPr id="0" name=""/>
        <dsp:cNvSpPr/>
      </dsp:nvSpPr>
      <dsp:spPr>
        <a:xfrm>
          <a:off x="0" y="1146540"/>
          <a:ext cx="10515600" cy="993128"/>
        </a:xfrm>
        <a:prstGeom prst="roundRect">
          <a:avLst/>
        </a:prstGeom>
        <a:solidFill>
          <a:srgbClr val="E9695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Neighborhood itself weighed heavily on whether or not a neighborhood was affluent</a:t>
          </a:r>
        </a:p>
      </dsp:txBody>
      <dsp:txXfrm>
        <a:off x="48481" y="1195021"/>
        <a:ext cx="10418638" cy="896166"/>
      </dsp:txXfrm>
    </dsp:sp>
    <dsp:sp modelId="{96AC632C-F4F5-D243-AA58-890D3FCF2FEB}">
      <dsp:nvSpPr>
        <dsp:cNvPr id="0" name=""/>
        <dsp:cNvSpPr/>
      </dsp:nvSpPr>
      <dsp:spPr>
        <a:xfrm>
          <a:off x="0" y="2211669"/>
          <a:ext cx="10515600" cy="993128"/>
        </a:xfrm>
        <a:prstGeom prst="roundRect">
          <a:avLst/>
        </a:prstGeom>
        <a:solidFill>
          <a:srgbClr val="EB423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Zip codes of New York City with under 109 businesses tend to be the least affluent</a:t>
          </a:r>
        </a:p>
      </dsp:txBody>
      <dsp:txXfrm>
        <a:off x="48481" y="2260150"/>
        <a:ext cx="10418638" cy="896166"/>
      </dsp:txXfrm>
    </dsp:sp>
    <dsp:sp modelId="{EA2FA2FD-ABD1-144A-ADC7-2586C627B301}">
      <dsp:nvSpPr>
        <dsp:cNvPr id="0" name=""/>
        <dsp:cNvSpPr/>
      </dsp:nvSpPr>
      <dsp:spPr>
        <a:xfrm>
          <a:off x="0" y="3276797"/>
          <a:ext cx="10515600" cy="993128"/>
        </a:xfrm>
        <a:prstGeom prst="round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Even though not performing with price as key feature, still can engineer features customized for each specific city</a:t>
          </a:r>
        </a:p>
      </dsp:txBody>
      <dsp:txXfrm>
        <a:off x="48481" y="3325278"/>
        <a:ext cx="10418638" cy="89616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7DB24A-14E4-E943-BBF9-2BF7A2C76F89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rgbClr val="FF0000">
            <a:alpha val="26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ECB901-48E3-7842-9897-986AFF70B428}">
      <dsp:nvSpPr>
        <dsp:cNvPr id="0" name=""/>
        <dsp:cNvSpPr/>
      </dsp:nvSpPr>
      <dsp:spPr>
        <a:xfrm>
          <a:off x="165846" y="1305401"/>
          <a:ext cx="3154680" cy="1740535"/>
        </a:xfrm>
        <a:prstGeom prst="round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Major Cities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Los Angeles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Chicago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Dallas</a:t>
          </a:r>
        </a:p>
      </dsp:txBody>
      <dsp:txXfrm>
        <a:off x="250812" y="1390367"/>
        <a:ext cx="2984748" cy="1570603"/>
      </dsp:txXfrm>
    </dsp:sp>
    <dsp:sp modelId="{A3AB2015-C10A-414D-80A3-DD34AFCCE87C}">
      <dsp:nvSpPr>
        <dsp:cNvPr id="0" name=""/>
        <dsp:cNvSpPr/>
      </dsp:nvSpPr>
      <dsp:spPr>
        <a:xfrm>
          <a:off x="3680460" y="1305401"/>
          <a:ext cx="3154680" cy="1740535"/>
        </a:xfrm>
        <a:prstGeom prst="round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Smaller Market Cities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Sacramento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Philadelphia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Kansas City</a:t>
          </a:r>
        </a:p>
      </dsp:txBody>
      <dsp:txXfrm>
        <a:off x="3765426" y="1390367"/>
        <a:ext cx="2984748" cy="1570603"/>
      </dsp:txXfrm>
    </dsp:sp>
    <dsp:sp modelId="{46E06950-A647-CC4F-87A1-5FDDA18BEBD8}">
      <dsp:nvSpPr>
        <dsp:cNvPr id="0" name=""/>
        <dsp:cNvSpPr/>
      </dsp:nvSpPr>
      <dsp:spPr>
        <a:xfrm>
          <a:off x="7195073" y="1305401"/>
          <a:ext cx="3154680" cy="1740535"/>
        </a:xfrm>
        <a:prstGeom prst="roundRect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Rural/Urban Area</a:t>
          </a:r>
        </a:p>
      </dsp:txBody>
      <dsp:txXfrm>
        <a:off x="7280039" y="1390367"/>
        <a:ext cx="2984748" cy="15706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17.tiff>
</file>

<file path=ppt/media/image18.png>
</file>

<file path=ppt/media/image19.tiff>
</file>

<file path=ppt/media/image2.jpg>
</file>

<file path=ppt/media/image20.tiff>
</file>

<file path=ppt/media/image21.tiff>
</file>

<file path=ppt/media/image22.tiff>
</file>

<file path=ppt/media/image3.jp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ED627E-27E4-3A41-8C43-15671C11A995}" type="datetimeFigureOut">
              <a:rPr lang="en-US" smtClean="0"/>
              <a:t>2/21/20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626E4-7ACB-FF42-9622-144DE8422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42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F626E4-7ACB-FF42-9622-144DE84220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031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F626E4-7ACB-FF42-9622-144DE84220C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58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F626E4-7ACB-FF42-9622-144DE84220C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00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F626E4-7ACB-FF42-9622-144DE84220C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090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DED88-F710-ED47-AE33-C0AB67401B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FF69C9-7FE5-E54D-8D42-6EB93A9FB1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934DB-0743-6346-A0D8-6C8922611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106F7-7CE6-1142-9C78-7E1EB20B8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675B8-EBB0-3641-BACF-C1AD5D838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4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3CA95-84B4-234D-988E-6D6D8DAD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DE838B-3E81-A742-8D5F-1D5D86979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D57D1-A20D-1C46-89BA-723CB82A4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1BBA0-AEF0-1F43-AFBA-AC03C0269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D1657-F1C4-8F44-AD07-127C40C8E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51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4EAAE4-FDF5-5E4A-BE7D-00AF828F15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5EF80E-FA8E-2341-A641-79A3EF183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AD0453-7B5D-A445-BD45-EB53F24B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E5E32-55AC-7E4F-987E-7E260DC90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FE60F-0943-1D4E-963A-05EF695B4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11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BDCDE-3BC5-A045-B5A9-17554A95A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A55DE-2A9C-3542-AE9F-C0866DAB2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9EC3E-8E74-4E4C-86A7-687ED1AD9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80BC0-7982-7D4F-A914-54AA9ECC3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F4413-96AB-FC46-AE8A-FF7FB4FF3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64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3C63-1240-5B41-AD3A-D0C3DCC99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30B8F1-17E3-534D-80AD-F5D5F3859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4BE89-315F-1B4C-8DA0-3C7BCB56B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46303-6728-9749-8C5A-95317738B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F8BD8-FCD7-B742-98DE-D62FBF475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61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177E-FEF7-ED4B-B11D-C20E8103B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CBAED-7B9B-8644-87D8-C34612A83D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047AAA-84FD-C241-A184-3ED9B2C40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EB68C-F4F6-774D-96FC-1D24CEF18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36E72E-0873-8C4F-858A-422F1A40C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7462EA-CACC-6F41-A1DB-65ADE80EC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799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BBC13-B652-E04C-A845-C3ED99ECA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55077-ADEF-A749-BD6C-D97B63B24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A8587-4233-AA4C-BD5B-F04EF2D4DA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CBD087-4CBD-324A-8456-3198DEBA04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7A3403-0E76-8440-9812-F486E7B220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EF588C-A431-B244-92E9-407AE3F06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388CE1-6B61-C84C-A021-D7BBBECB5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5A84BA-3E74-A743-896F-EB6BC87CC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11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BFDAE-EBD3-8E4B-9A7D-5BF0ECF18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060257-0C6C-0941-BFCB-F88FE17C3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A645FF-CE9D-CC47-806A-B6C29FE9A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70D91-BD04-B348-94B0-7332B86CD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61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2E67E6-3ADB-B345-8CF2-E329BBC95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8198E8-F56A-6F48-8B7A-F54713349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88558E-8C6C-5A4E-A6B7-9D4862012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10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7B179-1E82-B94D-8341-466830776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72FA8-A785-7E4A-B2A0-AE84929D1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35C268-8DA9-0148-AA8A-6918565CB0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B3103-D052-454F-B0EC-A72EC6BD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08A75E-9CD4-E242-BFCF-2A6A326C9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9AFEE-0560-ED42-8E55-435B7E0CD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066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DE389-6EF6-8942-85A2-9141C8CB0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1CD329-DC3A-FD40-A322-81FA6A7E9A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538DE2-76EF-1844-B37E-0C16602091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D6E5D-663A-0A47-B274-2B568578C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C6EFA5-46AA-9A42-B67D-40B3613AB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0D9C5D-914A-934E-B676-C03462351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E90935-0E7E-2949-B17D-C8BC03CE0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1BF42-DDC8-B443-B534-06242C51C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4565E-F777-1C43-9A0E-D59C4523F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2D64D-E794-BE43-A97B-2B8A4B73DCF7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4ABA6-C379-1547-B05F-D3A961D28C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417B0D-FBC6-E44C-B347-86F37343C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E1CB70-AE61-4C42-AB6B-AFF63B68B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92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microsoft.com/office/2007/relationships/diagramDrawing" Target="../diagrams/drawing4.xml"/><Relationship Id="rId3" Type="http://schemas.openxmlformats.org/officeDocument/2006/relationships/image" Target="../media/image3.jpg"/><Relationship Id="rId7" Type="http://schemas.openxmlformats.org/officeDocument/2006/relationships/diagramColors" Target="../diagrams/colors3.xml"/><Relationship Id="rId12" Type="http://schemas.openxmlformats.org/officeDocument/2006/relationships/diagramColors" Target="../diagrams/colors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3.xml"/><Relationship Id="rId11" Type="http://schemas.openxmlformats.org/officeDocument/2006/relationships/diagramQuickStyle" Target="../diagrams/quickStyle4.xml"/><Relationship Id="rId5" Type="http://schemas.openxmlformats.org/officeDocument/2006/relationships/diagramLayout" Target="../diagrams/layout3.xml"/><Relationship Id="rId10" Type="http://schemas.openxmlformats.org/officeDocument/2006/relationships/diagramLayout" Target="../diagrams/layout4.xml"/><Relationship Id="rId4" Type="http://schemas.openxmlformats.org/officeDocument/2006/relationships/diagramData" Target="../diagrams/data3.xml"/><Relationship Id="rId9" Type="http://schemas.openxmlformats.org/officeDocument/2006/relationships/diagramData" Target="../diagrams/data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5" Type="http://schemas.openxmlformats.org/officeDocument/2006/relationships/hyperlink" Target="file:///Users/gregoryrankel/Downloads/yelp_map.html" TargetMode="External"/><Relationship Id="rId4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B2B61D2-1768-A240-B0B2-00AE7941D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0132" y="1122363"/>
            <a:ext cx="3996267" cy="2387600"/>
          </a:xfrm>
          <a:solidFill>
            <a:srgbClr val="FF0000"/>
          </a:solidFill>
          <a:effectLst>
            <a:outerShdw blurRad="50800" dist="50800" dir="5400000" algn="ctr" rotWithShape="0">
              <a:srgbClr val="FF0000"/>
            </a:outerShdw>
          </a:effectLst>
        </p:spPr>
        <p:txBody>
          <a:bodyPr>
            <a:normAutofit/>
          </a:bodyPr>
          <a:lstStyle/>
          <a:p>
            <a:r>
              <a:rPr lang="en-US" sz="4400" b="1" u="sng" dirty="0">
                <a:solidFill>
                  <a:schemeClr val="bg1"/>
                </a:solidFill>
                <a:latin typeface="+mn-lt"/>
              </a:rPr>
              <a:t>Predicting Affluency with YELP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0FB4935D-54FF-C94B-9FCA-69161671D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0132" y="3751245"/>
            <a:ext cx="3996268" cy="1291695"/>
          </a:xfrm>
          <a:solidFill>
            <a:srgbClr val="FF0000"/>
          </a:solidFill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Adriana </a:t>
            </a:r>
            <a:r>
              <a:rPr lang="en-US" sz="2000" dirty="0" err="1">
                <a:solidFill>
                  <a:schemeClr val="bg1"/>
                </a:solidFill>
              </a:rPr>
              <a:t>Vesa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Varun </a:t>
            </a:r>
            <a:r>
              <a:rPr lang="en-US" sz="2000" dirty="0" err="1">
                <a:solidFill>
                  <a:schemeClr val="bg1"/>
                </a:solidFill>
              </a:rPr>
              <a:t>Ganti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Gregory </a:t>
            </a:r>
            <a:r>
              <a:rPr lang="en-US" sz="2000" dirty="0" err="1">
                <a:solidFill>
                  <a:schemeClr val="bg1"/>
                </a:solidFill>
              </a:rPr>
              <a:t>Rankel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5" name="Picture 4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DF1E13A1-9BE4-754F-B5BC-5FC282E2399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445"/>
          <a:stretch/>
        </p:blipFill>
        <p:spPr>
          <a:xfrm>
            <a:off x="495743" y="1122363"/>
            <a:ext cx="6969871" cy="3920577"/>
          </a:xfrm>
          <a:prstGeom prst="rect">
            <a:avLst/>
          </a:prstGeom>
          <a:blipFill>
            <a:blip r:embed="rId3">
              <a:alphaModFix amt="7000"/>
            </a:blip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2612594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492067" cy="1325563"/>
          </a:xfrm>
        </p:spPr>
        <p:txBody>
          <a:bodyPr/>
          <a:lstStyle/>
          <a:p>
            <a:r>
              <a:rPr lang="en-US" b="1" u="sng" dirty="0"/>
              <a:t>EDA: Featured Engineering</a:t>
            </a:r>
            <a:br>
              <a:rPr lang="en-US" b="1" u="sng" dirty="0"/>
            </a:br>
            <a:r>
              <a:rPr lang="en-US" b="1" u="sng" dirty="0"/>
              <a:t>Trader Joe’s &amp; Equinox</a:t>
            </a:r>
          </a:p>
        </p:txBody>
      </p:sp>
      <p:pic>
        <p:nvPicPr>
          <p:cNvPr id="3" name="Content Placeholder 5">
            <a:extLst>
              <a:ext uri="{FF2B5EF4-FFF2-40B4-BE49-F238E27FC236}">
                <a16:creationId xmlns:a16="http://schemas.microsoft.com/office/drawing/2014/main" id="{18D5532F-2DEB-0547-9796-BA380C93EE0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470541" y="2188843"/>
            <a:ext cx="3469141" cy="3624899"/>
          </a:xfrm>
          <a:prstGeom prst="rect">
            <a:avLst/>
          </a:prstGeom>
        </p:spPr>
      </p:pic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BF932D26-383B-6D48-9FD7-1B4AA557CF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877050" y="2188842"/>
            <a:ext cx="4476750" cy="362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93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EDA: Featured Engineering </a:t>
            </a:r>
            <a:br>
              <a:rPr lang="en-US" b="1" u="sng" dirty="0"/>
            </a:br>
            <a:r>
              <a:rPr lang="en-US" b="1" u="sng" dirty="0"/>
              <a:t>Cluster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C933C5-7B35-0B48-8104-2225D800E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56707" y="1690688"/>
            <a:ext cx="7278585" cy="507047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992AC04-1144-184C-BF9E-002D4C247720}"/>
              </a:ext>
            </a:extLst>
          </p:cNvPr>
          <p:cNvCxnSpPr>
            <a:cxnSpLocks/>
          </p:cNvCxnSpPr>
          <p:nvPr/>
        </p:nvCxnSpPr>
        <p:spPr>
          <a:xfrm flipH="1">
            <a:off x="4572687" y="2669059"/>
            <a:ext cx="2705443" cy="27329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07FAA8E-F95E-C445-9098-22EB89C6BD83}"/>
              </a:ext>
            </a:extLst>
          </p:cNvPr>
          <p:cNvSpPr txBox="1"/>
          <p:nvPr/>
        </p:nvSpPr>
        <p:spPr>
          <a:xfrm>
            <a:off x="7278130" y="2299727"/>
            <a:ext cx="129593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Elbow Point</a:t>
            </a:r>
          </a:p>
        </p:txBody>
      </p:sp>
    </p:spTree>
    <p:extLst>
      <p:ext uri="{BB962C8B-B14F-4D97-AF65-F5344CB8AC3E}">
        <p14:creationId xmlns:p14="http://schemas.microsoft.com/office/powerpoint/2010/main" val="3472172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/>
              <a:t>EDA: Featured Engineering </a:t>
            </a:r>
            <a:br>
              <a:rPr lang="en-US" b="1" u="sng"/>
            </a:br>
            <a:r>
              <a:rPr lang="en-US" b="1" u="sng"/>
              <a:t>Cluster </a:t>
            </a:r>
            <a:endParaRPr lang="en-US" b="1" u="sng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4E24AC-E47F-874F-AF08-CB9B1778AD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97941" y="1342690"/>
            <a:ext cx="6596117" cy="551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38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EDA: Coefficients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D16EA09-E8E1-4744-885E-748C9A65A1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23348" y="1507067"/>
            <a:ext cx="7745304" cy="535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190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Baseline - Model</a:t>
            </a:r>
          </a:p>
        </p:txBody>
      </p:sp>
      <p:graphicFrame>
        <p:nvGraphicFramePr>
          <p:cNvPr id="6" name="Content Placeholder 7">
            <a:extLst>
              <a:ext uri="{FF2B5EF4-FFF2-40B4-BE49-F238E27FC236}">
                <a16:creationId xmlns:a16="http://schemas.microsoft.com/office/drawing/2014/main" id="{2426A1E3-92A2-5949-8800-02E3BDA302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6995716"/>
              </p:ext>
            </p:extLst>
          </p:nvPr>
        </p:nvGraphicFramePr>
        <p:xfrm>
          <a:off x="2088572" y="1853334"/>
          <a:ext cx="801485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75192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Modeling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E4D9E0-4AEA-A342-B5AF-3F7D06997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00152" y="1486247"/>
            <a:ext cx="7791695" cy="4269102"/>
          </a:xfrm>
        </p:spPr>
      </p:pic>
    </p:spTree>
    <p:extLst>
      <p:ext uri="{BB962C8B-B14F-4D97-AF65-F5344CB8AC3E}">
        <p14:creationId xmlns:p14="http://schemas.microsoft.com/office/powerpoint/2010/main" val="105325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61393" cy="1325563"/>
          </a:xfrm>
        </p:spPr>
        <p:txBody>
          <a:bodyPr/>
          <a:lstStyle/>
          <a:p>
            <a:r>
              <a:rPr lang="en-US" b="1" u="sng" dirty="0"/>
              <a:t>Model Evaluation – Best Predictor: Decision Trees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BD19D3-21D4-AC4E-97F0-69C05B89E2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489692" y="1690688"/>
            <a:ext cx="9212616" cy="459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1384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76733" cy="1325563"/>
          </a:xfrm>
        </p:spPr>
        <p:txBody>
          <a:bodyPr/>
          <a:lstStyle/>
          <a:p>
            <a:r>
              <a:rPr lang="en-US" b="1" u="sng" dirty="0"/>
              <a:t>Model Evaluation – Best Predictor: Decision Trees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96A2161-6175-864A-86BB-0E669A620A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1293" y="1690688"/>
            <a:ext cx="9489414" cy="463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72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017000" cy="1325563"/>
          </a:xfrm>
        </p:spPr>
        <p:txBody>
          <a:bodyPr/>
          <a:lstStyle/>
          <a:p>
            <a:r>
              <a:rPr lang="en-US" b="1" u="sng" dirty="0"/>
              <a:t>Model Evaluation – Best Predictor: Decision Trees</a:t>
            </a:r>
          </a:p>
        </p:txBody>
      </p:sp>
      <p:pic>
        <p:nvPicPr>
          <p:cNvPr id="5" name="Content Placeholder 4" descr="A close up of a device&#10;&#10;Description automatically generated">
            <a:extLst>
              <a:ext uri="{FF2B5EF4-FFF2-40B4-BE49-F238E27FC236}">
                <a16:creationId xmlns:a16="http://schemas.microsoft.com/office/drawing/2014/main" id="{0F23AF3F-955E-894F-9217-3A45027C9D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5582" y="1690688"/>
            <a:ext cx="11160836" cy="4947179"/>
          </a:xfrm>
        </p:spPr>
      </p:pic>
    </p:spTree>
    <p:extLst>
      <p:ext uri="{BB962C8B-B14F-4D97-AF65-F5344CB8AC3E}">
        <p14:creationId xmlns:p14="http://schemas.microsoft.com/office/powerpoint/2010/main" val="1024248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61393" cy="1325563"/>
          </a:xfrm>
        </p:spPr>
        <p:txBody>
          <a:bodyPr/>
          <a:lstStyle/>
          <a:p>
            <a:r>
              <a:rPr lang="en-US" b="1" u="sng" dirty="0"/>
              <a:t>Model Evaluation – Best Interpreter: Logistic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EDCF69C-4610-B54B-AA98-CA5259863964}"/>
              </a:ext>
            </a:extLst>
          </p:cNvPr>
          <p:cNvCxnSpPr>
            <a:cxnSpLocks/>
          </p:cNvCxnSpPr>
          <p:nvPr/>
        </p:nvCxnSpPr>
        <p:spPr>
          <a:xfrm flipV="1">
            <a:off x="6189133" y="2099731"/>
            <a:ext cx="0" cy="412406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50BB33A-DFE5-5D42-9504-21AA5E4A343E}"/>
              </a:ext>
            </a:extLst>
          </p:cNvPr>
          <p:cNvCxnSpPr>
            <a:cxnSpLocks/>
          </p:cNvCxnSpPr>
          <p:nvPr/>
        </p:nvCxnSpPr>
        <p:spPr>
          <a:xfrm flipV="1">
            <a:off x="6222999" y="2099730"/>
            <a:ext cx="0" cy="412406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D02824BA-D598-524D-A29E-2BB859BC6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9998" y="2099731"/>
            <a:ext cx="5842001" cy="41240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9FAC2DF-A4EA-054A-A622-6AAC8B701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99" y="2099730"/>
            <a:ext cx="5600701" cy="414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944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2" y="56206"/>
            <a:ext cx="10515600" cy="1040371"/>
          </a:xfrm>
        </p:spPr>
        <p:txBody>
          <a:bodyPr>
            <a:normAutofit/>
          </a:bodyPr>
          <a:lstStyle/>
          <a:p>
            <a:r>
              <a:rPr lang="en-US" b="1" u="sng" dirty="0"/>
              <a:t>Agenda: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3211-4586-1D4F-BDCC-5B3FB640E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702" y="1084220"/>
            <a:ext cx="10515600" cy="5099736"/>
          </a:xfrm>
        </p:spPr>
        <p:txBody>
          <a:bodyPr>
            <a:noAutofit/>
          </a:bodyPr>
          <a:lstStyle/>
          <a:p>
            <a:r>
              <a:rPr lang="en-US" sz="1350" dirty="0"/>
              <a:t>Problem Statement</a:t>
            </a:r>
          </a:p>
          <a:p>
            <a:r>
              <a:rPr lang="en-US" sz="1350" dirty="0"/>
              <a:t>YELP Background</a:t>
            </a:r>
          </a:p>
          <a:p>
            <a:r>
              <a:rPr lang="en-US" sz="1350" dirty="0"/>
              <a:t>Data Collection</a:t>
            </a:r>
          </a:p>
          <a:p>
            <a:pPr lvl="1"/>
            <a:r>
              <a:rPr lang="en-US" sz="1350" dirty="0"/>
              <a:t>YELP AGI/ IRS Data</a:t>
            </a:r>
          </a:p>
          <a:p>
            <a:r>
              <a:rPr lang="en-US" sz="1350" dirty="0"/>
              <a:t>Defining Affluency </a:t>
            </a:r>
          </a:p>
          <a:p>
            <a:r>
              <a:rPr lang="en-US" sz="1350" dirty="0"/>
              <a:t>Data Cleaning </a:t>
            </a:r>
          </a:p>
          <a:p>
            <a:r>
              <a:rPr lang="en-US" sz="1350" dirty="0"/>
              <a:t>Expletory Data Analysis (EDA) :</a:t>
            </a:r>
          </a:p>
          <a:p>
            <a:pPr lvl="1"/>
            <a:r>
              <a:rPr lang="en-US" sz="1350" dirty="0"/>
              <a:t>Scatter Plots</a:t>
            </a:r>
          </a:p>
          <a:p>
            <a:pPr lvl="1"/>
            <a:r>
              <a:rPr lang="en-US" sz="1350" dirty="0"/>
              <a:t>Featured Engineering </a:t>
            </a:r>
          </a:p>
          <a:p>
            <a:pPr lvl="1"/>
            <a:r>
              <a:rPr lang="en-US" sz="1350" dirty="0"/>
              <a:t>Features Correlation </a:t>
            </a:r>
          </a:p>
          <a:p>
            <a:r>
              <a:rPr lang="en-US" sz="1350" dirty="0"/>
              <a:t>Models </a:t>
            </a:r>
          </a:p>
          <a:p>
            <a:r>
              <a:rPr lang="en-US" sz="1350" dirty="0"/>
              <a:t>Model Evaluation: Predictor – Decision Tree’s &amp; Interpretable- Logistic Regression</a:t>
            </a:r>
          </a:p>
          <a:p>
            <a:pPr lvl="1"/>
            <a:r>
              <a:rPr lang="en-US" sz="1350" dirty="0"/>
              <a:t>Predicator: Confusion Matrix</a:t>
            </a:r>
          </a:p>
          <a:p>
            <a:pPr lvl="1"/>
            <a:r>
              <a:rPr lang="en-US" sz="1350" dirty="0"/>
              <a:t>Predicator: Feature Importance Confusion Matrix</a:t>
            </a:r>
          </a:p>
          <a:p>
            <a:pPr lvl="1"/>
            <a:r>
              <a:rPr lang="en-US" sz="1350" dirty="0"/>
              <a:t>Predicator:  Visualization of Decision Tree - Adriana</a:t>
            </a:r>
          </a:p>
          <a:p>
            <a:pPr lvl="1"/>
            <a:r>
              <a:rPr lang="en-US" sz="1350" dirty="0"/>
              <a:t>Interpretable: ROC Curve &amp; Histogram</a:t>
            </a:r>
          </a:p>
          <a:p>
            <a:pPr lvl="1"/>
            <a:r>
              <a:rPr lang="en-US" sz="1350" dirty="0"/>
              <a:t>Interpretable: Coefficient Correlation </a:t>
            </a:r>
          </a:p>
          <a:p>
            <a:r>
              <a:rPr lang="en-US" sz="1350" dirty="0"/>
              <a:t>Conclusion </a:t>
            </a:r>
          </a:p>
          <a:p>
            <a:r>
              <a:rPr lang="en-US" sz="1350" dirty="0"/>
              <a:t>Recommendations </a:t>
            </a:r>
          </a:p>
        </p:txBody>
      </p:sp>
    </p:spTree>
    <p:extLst>
      <p:ext uri="{BB962C8B-B14F-4D97-AF65-F5344CB8AC3E}">
        <p14:creationId xmlns:p14="http://schemas.microsoft.com/office/powerpoint/2010/main" val="37030249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59800" cy="1325563"/>
          </a:xfrm>
        </p:spPr>
        <p:txBody>
          <a:bodyPr/>
          <a:lstStyle/>
          <a:p>
            <a:r>
              <a:rPr lang="en-US" b="1" u="sng" dirty="0"/>
              <a:t>Model Evaluation – Best Interpreter: Logistic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6D32F33-9009-6B4C-BF6B-6E2407407D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4970" y="1690688"/>
            <a:ext cx="8842059" cy="43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83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Conclusion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147DF52-C0DB-6440-BB39-9F51180B6C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872944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602175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Recommendations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FD3724-D700-CC43-BD4A-FB0E0BBF4D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61042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9176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Questions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AAD5A7-12F8-D94F-A1AA-2C8DE27BE8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15584" y="1315769"/>
            <a:ext cx="4160832" cy="529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962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987425"/>
            <a:ext cx="3932237" cy="1236133"/>
          </a:xfrm>
        </p:spPr>
        <p:txBody>
          <a:bodyPr>
            <a:noAutofit/>
          </a:bodyPr>
          <a:lstStyle/>
          <a:p>
            <a:pPr algn="ctr"/>
            <a:r>
              <a:rPr lang="en-US" sz="4000" b="1" u="sng" dirty="0"/>
              <a:t>Problem Statement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8D5A7B-DE80-E147-8221-A55C4FBA97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2605087"/>
            <a:ext cx="3932237" cy="3255963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Can YELP dollar signs ($) predict affluency of a neighborhood.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For restaurants, it is:</a:t>
            </a:r>
            <a:br>
              <a:rPr lang="en-US" sz="2000" dirty="0"/>
            </a:br>
            <a:r>
              <a:rPr lang="en-US" sz="2000" dirty="0"/>
              <a:t>$ Price range     $1-10 </a:t>
            </a:r>
            <a:br>
              <a:rPr lang="en-US" sz="2000" dirty="0"/>
            </a:br>
            <a:r>
              <a:rPr lang="en-US" sz="2000" dirty="0"/>
              <a:t>$$ Price range     $11-30 </a:t>
            </a:r>
            <a:br>
              <a:rPr lang="en-US" sz="2000" dirty="0"/>
            </a:br>
            <a:r>
              <a:rPr lang="en-US" sz="2000" dirty="0"/>
              <a:t>$$$ Price range     $31-60 </a:t>
            </a:r>
            <a:br>
              <a:rPr lang="en-US" sz="2000" dirty="0"/>
            </a:br>
            <a:r>
              <a:rPr lang="en-US" sz="2000" dirty="0"/>
              <a:t>$$$$ Price range     $61+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It is also used on other reviews, such as hotels.  Where $$=Moderate, </a:t>
            </a:r>
            <a:r>
              <a:rPr lang="en-US" sz="2000" dirty="0" err="1"/>
              <a:t>etc</a:t>
            </a:r>
            <a:endParaRPr lang="en-US" sz="2000" dirty="0"/>
          </a:p>
          <a:p>
            <a:endParaRPr lang="en-US" sz="2800" dirty="0"/>
          </a:p>
          <a:p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AB3ED207-29E7-5D46-97B8-84E3341DD3C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/>
          <a:srcRect t="13592" b="13592"/>
          <a:stretch>
            <a:fillRect/>
          </a:stretch>
        </p:blipFill>
        <p:spPr>
          <a:xfrm>
            <a:off x="5195357" y="1724024"/>
            <a:ext cx="5574243" cy="440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99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021667" cy="1325563"/>
          </a:xfrm>
        </p:spPr>
        <p:txBody>
          <a:bodyPr/>
          <a:lstStyle/>
          <a:p>
            <a:r>
              <a:rPr lang="en-US" b="1" u="sng" dirty="0"/>
              <a:t>YELP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3211-4586-1D4F-BDCC-5B3FB640E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21667" cy="4351338"/>
          </a:xfrm>
        </p:spPr>
        <p:txBody>
          <a:bodyPr/>
          <a:lstStyle/>
          <a:p>
            <a:r>
              <a:rPr lang="en-US" dirty="0"/>
              <a:t>Business directory service and crowd-sourced review forum </a:t>
            </a:r>
          </a:p>
          <a:p>
            <a:r>
              <a:rPr lang="en-US" dirty="0"/>
              <a:t>User input information based on these businesses</a:t>
            </a:r>
          </a:p>
          <a:p>
            <a:r>
              <a:rPr lang="en-US" dirty="0"/>
              <a:t>Mainly used for restaurant rating and reviews</a:t>
            </a:r>
          </a:p>
          <a:p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E24C5BD-46AA-8249-BA67-67263FA9E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8667" y="1825625"/>
            <a:ext cx="60857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91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Data Collection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C17D496-A932-044D-BDD9-12F408F283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u="sng" dirty="0"/>
              <a:t>Yelp Data</a:t>
            </a:r>
          </a:p>
          <a:p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176EE2B-564F-904E-B517-5F330839827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62199345"/>
              </p:ext>
            </p:extLst>
          </p:nvPr>
        </p:nvGraphicFramePr>
        <p:xfrm>
          <a:off x="354013" y="2285338"/>
          <a:ext cx="5157787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043275F-3144-DC4A-8E02-FCA6A58165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u="sng" dirty="0"/>
              <a:t>IRS Data</a:t>
            </a:r>
          </a:p>
          <a:p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8009AD0F-DC31-5643-90C7-A7434A04D47C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754762209"/>
              </p:ext>
            </p:extLst>
          </p:nvPr>
        </p:nvGraphicFramePr>
        <p:xfrm>
          <a:off x="6276288" y="1751810"/>
          <a:ext cx="5183188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E1520A9-0460-8A44-9A38-284E5B712A1A}"/>
              </a:ext>
            </a:extLst>
          </p:cNvPr>
          <p:cNvSpPr txBox="1"/>
          <p:nvPr/>
        </p:nvSpPr>
        <p:spPr>
          <a:xfrm>
            <a:off x="4819135" y="19400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9C5F63-8F22-9941-8006-D54D9F4883F3}"/>
              </a:ext>
            </a:extLst>
          </p:cNvPr>
          <p:cNvCxnSpPr>
            <a:cxnSpLocks/>
          </p:cNvCxnSpPr>
          <p:nvPr/>
        </p:nvCxnSpPr>
        <p:spPr>
          <a:xfrm flipV="1">
            <a:off x="5790513" y="2065602"/>
            <a:ext cx="0" cy="412406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B5A6C4-9912-8847-80D0-07E8884F3093}"/>
              </a:ext>
            </a:extLst>
          </p:cNvPr>
          <p:cNvCxnSpPr>
            <a:cxnSpLocks/>
          </p:cNvCxnSpPr>
          <p:nvPr/>
        </p:nvCxnSpPr>
        <p:spPr>
          <a:xfrm flipV="1">
            <a:off x="5893486" y="2065602"/>
            <a:ext cx="0" cy="412406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286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048" y="365125"/>
            <a:ext cx="10515600" cy="1325563"/>
          </a:xfrm>
        </p:spPr>
        <p:txBody>
          <a:bodyPr/>
          <a:lstStyle/>
          <a:p>
            <a:r>
              <a:rPr lang="en-US" b="1" u="sng" dirty="0"/>
              <a:t>Affluency: How are we defining it?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0871B53-3571-2745-B6E1-55D2253BF93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49528546"/>
              </p:ext>
            </p:extLst>
          </p:nvPr>
        </p:nvGraphicFramePr>
        <p:xfrm>
          <a:off x="257432" y="1443553"/>
          <a:ext cx="7514968" cy="3413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25" name="Content Placeholder 4">
            <a:extLst>
              <a:ext uri="{FF2B5EF4-FFF2-40B4-BE49-F238E27FC236}">
                <a16:creationId xmlns:a16="http://schemas.microsoft.com/office/drawing/2014/main" id="{A979906F-059A-7142-8419-C7FDF1307B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0306022"/>
              </p:ext>
            </p:extLst>
          </p:nvPr>
        </p:nvGraphicFramePr>
        <p:xfrm>
          <a:off x="257432" y="4139514"/>
          <a:ext cx="7514968" cy="3413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872A2B-B469-934D-99D8-1673BE122964}"/>
              </a:ext>
            </a:extLst>
          </p:cNvPr>
          <p:cNvCxnSpPr>
            <a:cxnSpLocks/>
          </p:cNvCxnSpPr>
          <p:nvPr/>
        </p:nvCxnSpPr>
        <p:spPr>
          <a:xfrm flipH="1">
            <a:off x="1841158" y="3954162"/>
            <a:ext cx="4411361" cy="12131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C5CF37CA-192A-6E47-ABDA-790247F16C94}"/>
              </a:ext>
            </a:extLst>
          </p:cNvPr>
          <p:cNvSpPr txBox="1"/>
          <p:nvPr/>
        </p:nvSpPr>
        <p:spPr>
          <a:xfrm>
            <a:off x="8081318" y="3654877"/>
            <a:ext cx="3974757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Affluent Rate &gt; 50% = Affluent</a:t>
            </a:r>
          </a:p>
        </p:txBody>
      </p:sp>
    </p:spTree>
    <p:extLst>
      <p:ext uri="{BB962C8B-B14F-4D97-AF65-F5344CB8AC3E}">
        <p14:creationId xmlns:p14="http://schemas.microsoft.com/office/powerpoint/2010/main" val="407020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Data Cleaning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E3E8695-62CC-284C-88D5-AA6E895890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09653" y="1690688"/>
            <a:ext cx="7372693" cy="401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23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492067" cy="1325563"/>
          </a:xfrm>
        </p:spPr>
        <p:txBody>
          <a:bodyPr/>
          <a:lstStyle/>
          <a:p>
            <a:r>
              <a:rPr lang="en-US" b="1" u="sng" dirty="0"/>
              <a:t>EDA: Scatter Plot of Data points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D6FB1A6-C24C-2146-BE3C-382641D7FB6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6199" y="1690688"/>
            <a:ext cx="6019801" cy="48021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A9F6F8-60D7-664C-B447-972493A88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90687"/>
            <a:ext cx="6019800" cy="480218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5EF09F6-5E34-E148-9CF2-A7204B743D1F}"/>
              </a:ext>
            </a:extLst>
          </p:cNvPr>
          <p:cNvCxnSpPr>
            <a:cxnSpLocks/>
          </p:cNvCxnSpPr>
          <p:nvPr/>
        </p:nvCxnSpPr>
        <p:spPr>
          <a:xfrm flipH="1">
            <a:off x="1778001" y="2150533"/>
            <a:ext cx="21505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681E25D-CC72-E145-84BB-A4355C18461A}"/>
              </a:ext>
            </a:extLst>
          </p:cNvPr>
          <p:cNvCxnSpPr>
            <a:cxnSpLocks/>
          </p:cNvCxnSpPr>
          <p:nvPr/>
        </p:nvCxnSpPr>
        <p:spPr>
          <a:xfrm>
            <a:off x="5046134" y="2402932"/>
            <a:ext cx="0" cy="1999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51860C3-14ED-464F-A726-4ED12A4DD7DB}"/>
              </a:ext>
            </a:extLst>
          </p:cNvPr>
          <p:cNvSpPr txBox="1"/>
          <p:nvPr/>
        </p:nvSpPr>
        <p:spPr>
          <a:xfrm>
            <a:off x="4186746" y="1965867"/>
            <a:ext cx="922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Outliers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87F269-4167-C54B-A171-8715C37506E1}"/>
              </a:ext>
            </a:extLst>
          </p:cNvPr>
          <p:cNvSpPr txBox="1"/>
          <p:nvPr/>
        </p:nvSpPr>
        <p:spPr>
          <a:xfrm>
            <a:off x="2082779" y="5996000"/>
            <a:ext cx="922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Outliers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5A2E010-0E23-A14B-8C00-79416A552EDE}"/>
              </a:ext>
            </a:extLst>
          </p:cNvPr>
          <p:cNvCxnSpPr>
            <a:cxnSpLocks/>
          </p:cNvCxnSpPr>
          <p:nvPr/>
        </p:nvCxnSpPr>
        <p:spPr>
          <a:xfrm flipH="1">
            <a:off x="1100668" y="6180666"/>
            <a:ext cx="6773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E5B5B2D-579E-0841-961C-A50838A40086}"/>
              </a:ext>
            </a:extLst>
          </p:cNvPr>
          <p:cNvCxnSpPr>
            <a:cxnSpLocks/>
          </p:cNvCxnSpPr>
          <p:nvPr/>
        </p:nvCxnSpPr>
        <p:spPr>
          <a:xfrm flipH="1" flipV="1">
            <a:off x="2286001" y="4334933"/>
            <a:ext cx="423332" cy="1661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CD373AC-1117-F04C-9219-601BA2B9F737}"/>
              </a:ext>
            </a:extLst>
          </p:cNvPr>
          <p:cNvCxnSpPr>
            <a:cxnSpLocks/>
          </p:cNvCxnSpPr>
          <p:nvPr/>
        </p:nvCxnSpPr>
        <p:spPr>
          <a:xfrm flipH="1" flipV="1">
            <a:off x="2125118" y="5444054"/>
            <a:ext cx="160883" cy="551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61628C7-F348-474C-A8E8-1DD869BAC3F5}"/>
              </a:ext>
            </a:extLst>
          </p:cNvPr>
          <p:cNvSpPr txBox="1"/>
          <p:nvPr/>
        </p:nvSpPr>
        <p:spPr>
          <a:xfrm>
            <a:off x="414022" y="6446319"/>
            <a:ext cx="5344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file:///Users/gregoryrankel/Downloads/yelp_map.html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314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75000" b="7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F30AF-54BA-E745-9224-0974295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02362" cy="1325563"/>
          </a:xfrm>
        </p:spPr>
        <p:txBody>
          <a:bodyPr/>
          <a:lstStyle/>
          <a:p>
            <a:r>
              <a:rPr lang="en-US" b="1" u="sng" dirty="0"/>
              <a:t>EDA: Scatter Affluency Rate per Zip Codes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BBF91CC-4D4C-574A-B279-2DEC0D207C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94819" y="1839882"/>
            <a:ext cx="8602362" cy="465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565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429</Words>
  <Application>Microsoft Macintosh PowerPoint</Application>
  <PresentationFormat>Widescreen</PresentationFormat>
  <Paragraphs>91</Paragraphs>
  <Slides>23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Predicting Affluency with YELP</vt:lpstr>
      <vt:lpstr>Agenda:</vt:lpstr>
      <vt:lpstr>Problem Statement</vt:lpstr>
      <vt:lpstr>YELP Background</vt:lpstr>
      <vt:lpstr>Data Collection</vt:lpstr>
      <vt:lpstr>Affluency: How are we defining it?</vt:lpstr>
      <vt:lpstr>Data Cleaning</vt:lpstr>
      <vt:lpstr>EDA: Scatter Plot of Data points</vt:lpstr>
      <vt:lpstr>EDA: Scatter Affluency Rate per Zip Codes</vt:lpstr>
      <vt:lpstr>EDA: Featured Engineering Trader Joe’s &amp; Equinox</vt:lpstr>
      <vt:lpstr>EDA: Featured Engineering  Cluster</vt:lpstr>
      <vt:lpstr>EDA: Featured Engineering  Cluster </vt:lpstr>
      <vt:lpstr>EDA: Coefficients</vt:lpstr>
      <vt:lpstr>Baseline - Model</vt:lpstr>
      <vt:lpstr>Modeling</vt:lpstr>
      <vt:lpstr>Model Evaluation – Best Predictor: Decision Trees </vt:lpstr>
      <vt:lpstr>Model Evaluation – Best Predictor: Decision Trees </vt:lpstr>
      <vt:lpstr>Model Evaluation – Best Predictor: Decision Trees</vt:lpstr>
      <vt:lpstr>Model Evaluation – Best Interpreter: Logistic</vt:lpstr>
      <vt:lpstr>Model Evaluation – Best Interpreter: Logistic</vt:lpstr>
      <vt:lpstr>Conclusion </vt:lpstr>
      <vt:lpstr>Recommendations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Defining Affluency with Yelp</dc:title>
  <dc:creator>Alec Beckerman</dc:creator>
  <cp:lastModifiedBy>Alec Beckerman</cp:lastModifiedBy>
  <cp:revision>50</cp:revision>
  <dcterms:created xsi:type="dcterms:W3CDTF">2020-02-20T18:14:01Z</dcterms:created>
  <dcterms:modified xsi:type="dcterms:W3CDTF">2020-02-21T22:25:48Z</dcterms:modified>
</cp:coreProperties>
</file>